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media/image13.svg" ContentType="image/svg+xml"/>
  <Override PartName="/ppt/media/image1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70" r:id="rId4"/>
    <p:sldMasterId id="2147483689" r:id="rId5"/>
    <p:sldMasterId id="2147483708" r:id="rId6"/>
    <p:sldMasterId id="2147483727" r:id="rId7"/>
    <p:sldMasterId id="2147483746" r:id="rId8"/>
  </p:sldMasterIdLst>
  <p:notesMasterIdLst>
    <p:notesMasterId r:id="rId10"/>
  </p:notesMasterIdLst>
  <p:handoutMasterIdLst>
    <p:handoutMasterId r:id="rId30"/>
  </p:handoutMasterIdLst>
  <p:sldIdLst>
    <p:sldId id="4564" r:id="rId9"/>
    <p:sldId id="4579" r:id="rId11"/>
    <p:sldId id="4565" r:id="rId12"/>
    <p:sldId id="4566" r:id="rId13"/>
    <p:sldId id="4571" r:id="rId14"/>
    <p:sldId id="4585" r:id="rId15"/>
    <p:sldId id="4586" r:id="rId16"/>
    <p:sldId id="4567" r:id="rId17"/>
    <p:sldId id="4587" r:id="rId18"/>
    <p:sldId id="4588" r:id="rId19"/>
    <p:sldId id="4572" r:id="rId20"/>
    <p:sldId id="4614" r:id="rId21"/>
    <p:sldId id="4590" r:id="rId22"/>
    <p:sldId id="4569" r:id="rId23"/>
    <p:sldId id="4595" r:id="rId24"/>
    <p:sldId id="4591" r:id="rId25"/>
    <p:sldId id="4596" r:id="rId26"/>
    <p:sldId id="4599" r:id="rId27"/>
    <p:sldId id="4615" r:id="rId28"/>
    <p:sldId id="4582" r:id="rId29"/>
  </p:sldIdLst>
  <p:sldSz cx="12192000" cy="6858000"/>
  <p:notesSz cx="6858000" cy="9144000"/>
  <p:embeddedFontLst>
    <p:embeddedFont>
      <p:font typeface="汉仪中黑S" panose="00020600040101010101" pitchFamily="18" charset="-122"/>
      <p:regular r:id="rId34"/>
    </p:embeddedFont>
    <p:embeddedFont>
      <p:font typeface="微软雅黑" panose="020B0503020204020204" charset="-122"/>
      <p:regular r:id="rId35"/>
    </p:embeddedFont>
    <p:embeddedFont>
      <p:font typeface="汉仪大黑简" panose="02010600000101010101" charset="-122"/>
      <p:regular r:id="rId36"/>
    </p:embeddedFont>
    <p:embeddedFont>
      <p:font typeface="Arial Black" panose="020B0A04020102020204" charset="0"/>
      <p:bold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51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BC9D"/>
    <a:srgbClr val="FFFDF5"/>
    <a:srgbClr val="FFFAE1"/>
    <a:srgbClr val="0F4061"/>
    <a:srgbClr val="4E7C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42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506" y="114"/>
      </p:cViewPr>
      <p:guideLst>
        <p:guide pos="3851"/>
        <p:guide orient="horz" pos="21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gs" Target="tags/tag1091.xml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黑S" panose="00020600040101010101" pitchFamily="18" charset="-122"/>
              <a:ea typeface="汉仪中黑S" panose="00020600040101010101" pitchFamily="18" charset="-122"/>
              <a:cs typeface="汉仪中黑S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黑S" panose="00020600040101010101" pitchFamily="18" charset="-122"/>
              </a:rPr>
            </a:fld>
            <a:endParaRPr lang="zh-CN" altLang="en-US">
              <a:latin typeface="汉仪中黑S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黑S" panose="00020600040101010101" pitchFamily="18" charset="-122"/>
              <a:ea typeface="汉仪中黑S" panose="00020600040101010101" pitchFamily="18" charset="-122"/>
              <a:cs typeface="汉仪中黑S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黑S" panose="00020600040101010101" pitchFamily="18" charset="-122"/>
              </a:rPr>
            </a:fld>
            <a:endParaRPr lang="zh-CN" altLang="en-US">
              <a:latin typeface="汉仪中黑S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fld id="{5682993E-5628-4786-B06E-631BB402538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fld id="{8BC778BD-3EC7-4AB9-8FE9-A52C2DF6815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S" panose="00020600040101010101" pitchFamily="18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S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S" panose="00020600040101010101" pitchFamily="18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S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A9C61C9-9D17-4586-B2E5-E1A115DE627B}" type="slidenum">
              <a:rPr kumimoji="0" lang="en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S" panose="00020600040101010101" pitchFamily="18" charset="-122"/>
                <a:ea typeface="+mn-ea"/>
                <a:cs typeface="+mn-cs"/>
              </a:rPr>
            </a:fld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S" panose="00020600040101010101" pitchFamily="18" charset="-122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8.xml"/><Relationship Id="rId7" Type="http://schemas.openxmlformats.org/officeDocument/2006/relationships/image" Target="../media/image5.png"/><Relationship Id="rId6" Type="http://schemas.openxmlformats.org/officeDocument/2006/relationships/tags" Target="../tags/tag67.xml"/><Relationship Id="rId5" Type="http://schemas.openxmlformats.org/officeDocument/2006/relationships/image" Target="../media/image4.png"/><Relationship Id="rId4" Type="http://schemas.openxmlformats.org/officeDocument/2006/relationships/tags" Target="../tags/tag66.xml"/><Relationship Id="rId3" Type="http://schemas.openxmlformats.org/officeDocument/2006/relationships/image" Target="../media/image1.jpeg"/><Relationship Id="rId2" Type="http://schemas.openxmlformats.org/officeDocument/2006/relationships/tags" Target="../tags/tag6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93.xml"/><Relationship Id="rId7" Type="http://schemas.openxmlformats.org/officeDocument/2006/relationships/image" Target="../media/image5.png"/><Relationship Id="rId6" Type="http://schemas.openxmlformats.org/officeDocument/2006/relationships/tags" Target="../tags/tag892.xml"/><Relationship Id="rId5" Type="http://schemas.openxmlformats.org/officeDocument/2006/relationships/image" Target="../media/image4.png"/><Relationship Id="rId4" Type="http://schemas.openxmlformats.org/officeDocument/2006/relationships/tags" Target="../tags/tag891.xml"/><Relationship Id="rId3" Type="http://schemas.openxmlformats.org/officeDocument/2006/relationships/image" Target="../media/image1.jpeg"/><Relationship Id="rId2" Type="http://schemas.openxmlformats.org/officeDocument/2006/relationships/tags" Target="../tags/tag890.xml"/><Relationship Id="rId15" Type="http://schemas.openxmlformats.org/officeDocument/2006/relationships/tags" Target="../tags/tag899.xml"/><Relationship Id="rId14" Type="http://schemas.openxmlformats.org/officeDocument/2006/relationships/tags" Target="../tags/tag898.xml"/><Relationship Id="rId13" Type="http://schemas.openxmlformats.org/officeDocument/2006/relationships/tags" Target="../tags/tag897.xml"/><Relationship Id="rId12" Type="http://schemas.openxmlformats.org/officeDocument/2006/relationships/tags" Target="../tags/tag896.xml"/><Relationship Id="rId11" Type="http://schemas.openxmlformats.org/officeDocument/2006/relationships/tags" Target="../tags/tag895.xml"/><Relationship Id="rId10" Type="http://schemas.openxmlformats.org/officeDocument/2006/relationships/tags" Target="../tags/tag894.xml"/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03.xml"/><Relationship Id="rId7" Type="http://schemas.openxmlformats.org/officeDocument/2006/relationships/image" Target="../media/image5.png"/><Relationship Id="rId6" Type="http://schemas.openxmlformats.org/officeDocument/2006/relationships/tags" Target="../tags/tag902.xml"/><Relationship Id="rId5" Type="http://schemas.openxmlformats.org/officeDocument/2006/relationships/image" Target="../media/image4.png"/><Relationship Id="rId4" Type="http://schemas.openxmlformats.org/officeDocument/2006/relationships/tags" Target="../tags/tag901.xml"/><Relationship Id="rId3" Type="http://schemas.openxmlformats.org/officeDocument/2006/relationships/image" Target="../media/image1.jpeg"/><Relationship Id="rId2" Type="http://schemas.openxmlformats.org/officeDocument/2006/relationships/tags" Target="../tags/tag900.xml"/><Relationship Id="rId14" Type="http://schemas.openxmlformats.org/officeDocument/2006/relationships/tags" Target="../tags/tag908.xml"/><Relationship Id="rId13" Type="http://schemas.openxmlformats.org/officeDocument/2006/relationships/tags" Target="../tags/tag907.xml"/><Relationship Id="rId12" Type="http://schemas.openxmlformats.org/officeDocument/2006/relationships/tags" Target="../tags/tag906.xml"/><Relationship Id="rId11" Type="http://schemas.openxmlformats.org/officeDocument/2006/relationships/tags" Target="../tags/tag905.xml"/><Relationship Id="rId10" Type="http://schemas.openxmlformats.org/officeDocument/2006/relationships/tags" Target="../tags/tag904.xml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12.xml"/><Relationship Id="rId7" Type="http://schemas.openxmlformats.org/officeDocument/2006/relationships/image" Target="../media/image5.png"/><Relationship Id="rId6" Type="http://schemas.openxmlformats.org/officeDocument/2006/relationships/tags" Target="../tags/tag911.xml"/><Relationship Id="rId5" Type="http://schemas.openxmlformats.org/officeDocument/2006/relationships/image" Target="../media/image4.png"/><Relationship Id="rId4" Type="http://schemas.openxmlformats.org/officeDocument/2006/relationships/tags" Target="../tags/tag910.xml"/><Relationship Id="rId3" Type="http://schemas.openxmlformats.org/officeDocument/2006/relationships/image" Target="../media/image1.jpeg"/><Relationship Id="rId2" Type="http://schemas.openxmlformats.org/officeDocument/2006/relationships/tags" Target="../tags/tag909.xml"/><Relationship Id="rId13" Type="http://schemas.openxmlformats.org/officeDocument/2006/relationships/tags" Target="../tags/tag916.xml"/><Relationship Id="rId12" Type="http://schemas.openxmlformats.org/officeDocument/2006/relationships/tags" Target="../tags/tag915.xml"/><Relationship Id="rId11" Type="http://schemas.openxmlformats.org/officeDocument/2006/relationships/tags" Target="../tags/tag914.xml"/><Relationship Id="rId10" Type="http://schemas.openxmlformats.org/officeDocument/2006/relationships/tags" Target="../tags/tag913.xml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9" Type="http://schemas.openxmlformats.org/officeDocument/2006/relationships/tags" Target="../tags/tag921.xml"/><Relationship Id="rId8" Type="http://schemas.openxmlformats.org/officeDocument/2006/relationships/tags" Target="../tags/tag920.xml"/><Relationship Id="rId7" Type="http://schemas.openxmlformats.org/officeDocument/2006/relationships/image" Target="../media/image3.png"/><Relationship Id="rId6" Type="http://schemas.openxmlformats.org/officeDocument/2006/relationships/tags" Target="../tags/tag919.xml"/><Relationship Id="rId5" Type="http://schemas.openxmlformats.org/officeDocument/2006/relationships/image" Target="../media/image2.png"/><Relationship Id="rId4" Type="http://schemas.openxmlformats.org/officeDocument/2006/relationships/tags" Target="../tags/tag918.xml"/><Relationship Id="rId3" Type="http://schemas.openxmlformats.org/officeDocument/2006/relationships/image" Target="../media/image1.jpeg"/><Relationship Id="rId2" Type="http://schemas.openxmlformats.org/officeDocument/2006/relationships/tags" Target="../tags/tag917.xml"/><Relationship Id="rId13" Type="http://schemas.openxmlformats.org/officeDocument/2006/relationships/tags" Target="../tags/tag925.xml"/><Relationship Id="rId12" Type="http://schemas.openxmlformats.org/officeDocument/2006/relationships/tags" Target="../tags/tag924.xml"/><Relationship Id="rId11" Type="http://schemas.openxmlformats.org/officeDocument/2006/relationships/tags" Target="../tags/tag923.xml"/><Relationship Id="rId10" Type="http://schemas.openxmlformats.org/officeDocument/2006/relationships/tags" Target="../tags/tag922.xml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29.xml"/><Relationship Id="rId7" Type="http://schemas.openxmlformats.org/officeDocument/2006/relationships/image" Target="../media/image5.png"/><Relationship Id="rId6" Type="http://schemas.openxmlformats.org/officeDocument/2006/relationships/tags" Target="../tags/tag928.xml"/><Relationship Id="rId5" Type="http://schemas.openxmlformats.org/officeDocument/2006/relationships/image" Target="../media/image4.png"/><Relationship Id="rId4" Type="http://schemas.openxmlformats.org/officeDocument/2006/relationships/tags" Target="../tags/tag927.xml"/><Relationship Id="rId3" Type="http://schemas.openxmlformats.org/officeDocument/2006/relationships/image" Target="../media/image1.jpeg"/><Relationship Id="rId2" Type="http://schemas.openxmlformats.org/officeDocument/2006/relationships/tags" Target="../tags/tag926.xml"/><Relationship Id="rId13" Type="http://schemas.openxmlformats.org/officeDocument/2006/relationships/tags" Target="../tags/tag933.xml"/><Relationship Id="rId12" Type="http://schemas.openxmlformats.org/officeDocument/2006/relationships/tags" Target="../tags/tag932.xml"/><Relationship Id="rId11" Type="http://schemas.openxmlformats.org/officeDocument/2006/relationships/tags" Target="../tags/tag931.xml"/><Relationship Id="rId10" Type="http://schemas.openxmlformats.org/officeDocument/2006/relationships/tags" Target="../tags/tag930.xml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tags" Target="../tags/tag938.xml"/><Relationship Id="rId8" Type="http://schemas.openxmlformats.org/officeDocument/2006/relationships/image" Target="../media/image6.png"/><Relationship Id="rId7" Type="http://schemas.openxmlformats.org/officeDocument/2006/relationships/tags" Target="../tags/tag937.xml"/><Relationship Id="rId6" Type="http://schemas.openxmlformats.org/officeDocument/2006/relationships/image" Target="../media/image5.png"/><Relationship Id="rId5" Type="http://schemas.openxmlformats.org/officeDocument/2006/relationships/tags" Target="../tags/tag936.xml"/><Relationship Id="rId4" Type="http://schemas.openxmlformats.org/officeDocument/2006/relationships/tags" Target="../tags/tag935.xml"/><Relationship Id="rId3" Type="http://schemas.openxmlformats.org/officeDocument/2006/relationships/image" Target="../media/image1.jpeg"/><Relationship Id="rId2" Type="http://schemas.openxmlformats.org/officeDocument/2006/relationships/tags" Target="../tags/tag934.xml"/><Relationship Id="rId13" Type="http://schemas.openxmlformats.org/officeDocument/2006/relationships/tags" Target="../tags/tag942.xml"/><Relationship Id="rId12" Type="http://schemas.openxmlformats.org/officeDocument/2006/relationships/tags" Target="../tags/tag941.xml"/><Relationship Id="rId11" Type="http://schemas.openxmlformats.org/officeDocument/2006/relationships/tags" Target="../tags/tag940.xml"/><Relationship Id="rId10" Type="http://schemas.openxmlformats.org/officeDocument/2006/relationships/tags" Target="../tags/tag939.xml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tags" Target="../tags/tag948.xml"/><Relationship Id="rId8" Type="http://schemas.openxmlformats.org/officeDocument/2006/relationships/tags" Target="../tags/tag947.xml"/><Relationship Id="rId7" Type="http://schemas.openxmlformats.org/officeDocument/2006/relationships/tags" Target="../tags/tag946.xml"/><Relationship Id="rId6" Type="http://schemas.openxmlformats.org/officeDocument/2006/relationships/image" Target="../media/image5.png"/><Relationship Id="rId5" Type="http://schemas.openxmlformats.org/officeDocument/2006/relationships/tags" Target="../tags/tag945.xml"/><Relationship Id="rId4" Type="http://schemas.openxmlformats.org/officeDocument/2006/relationships/tags" Target="../tags/tag944.xml"/><Relationship Id="rId3" Type="http://schemas.openxmlformats.org/officeDocument/2006/relationships/image" Target="../media/image1.jpeg"/><Relationship Id="rId2" Type="http://schemas.openxmlformats.org/officeDocument/2006/relationships/tags" Target="../tags/tag943.xml"/><Relationship Id="rId12" Type="http://schemas.openxmlformats.org/officeDocument/2006/relationships/tags" Target="../tags/tag951.xml"/><Relationship Id="rId11" Type="http://schemas.openxmlformats.org/officeDocument/2006/relationships/tags" Target="../tags/tag950.xml"/><Relationship Id="rId10" Type="http://schemas.openxmlformats.org/officeDocument/2006/relationships/tags" Target="../tags/tag949.xml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957.xml"/><Relationship Id="rId8" Type="http://schemas.openxmlformats.org/officeDocument/2006/relationships/tags" Target="../tags/tag956.xml"/><Relationship Id="rId7" Type="http://schemas.openxmlformats.org/officeDocument/2006/relationships/tags" Target="../tags/tag955.xml"/><Relationship Id="rId6" Type="http://schemas.openxmlformats.org/officeDocument/2006/relationships/image" Target="../media/image6.png"/><Relationship Id="rId5" Type="http://schemas.openxmlformats.org/officeDocument/2006/relationships/tags" Target="../tags/tag954.xml"/><Relationship Id="rId4" Type="http://schemas.openxmlformats.org/officeDocument/2006/relationships/tags" Target="../tags/tag953.xml"/><Relationship Id="rId3" Type="http://schemas.openxmlformats.org/officeDocument/2006/relationships/image" Target="../media/image1.jpeg"/><Relationship Id="rId2" Type="http://schemas.openxmlformats.org/officeDocument/2006/relationships/tags" Target="../tags/tag952.xml"/><Relationship Id="rId12" Type="http://schemas.openxmlformats.org/officeDocument/2006/relationships/tags" Target="../tags/tag960.xml"/><Relationship Id="rId11" Type="http://schemas.openxmlformats.org/officeDocument/2006/relationships/tags" Target="../tags/tag959.xml"/><Relationship Id="rId10" Type="http://schemas.openxmlformats.org/officeDocument/2006/relationships/tags" Target="../tags/tag958.xml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9" Type="http://schemas.openxmlformats.org/officeDocument/2006/relationships/tags" Target="../tags/tag966.xml"/><Relationship Id="rId8" Type="http://schemas.openxmlformats.org/officeDocument/2006/relationships/tags" Target="../tags/tag965.xml"/><Relationship Id="rId7" Type="http://schemas.openxmlformats.org/officeDocument/2006/relationships/tags" Target="../tags/tag964.xml"/><Relationship Id="rId6" Type="http://schemas.openxmlformats.org/officeDocument/2006/relationships/image" Target="../media/image5.png"/><Relationship Id="rId5" Type="http://schemas.openxmlformats.org/officeDocument/2006/relationships/tags" Target="../tags/tag963.xml"/><Relationship Id="rId4" Type="http://schemas.openxmlformats.org/officeDocument/2006/relationships/tags" Target="../tags/tag962.xml"/><Relationship Id="rId3" Type="http://schemas.openxmlformats.org/officeDocument/2006/relationships/image" Target="../media/image1.jpeg"/><Relationship Id="rId2" Type="http://schemas.openxmlformats.org/officeDocument/2006/relationships/tags" Target="../tags/tag961.xml"/><Relationship Id="rId12" Type="http://schemas.openxmlformats.org/officeDocument/2006/relationships/tags" Target="../tags/tag969.xml"/><Relationship Id="rId11" Type="http://schemas.openxmlformats.org/officeDocument/2006/relationships/tags" Target="../tags/tag968.xml"/><Relationship Id="rId10" Type="http://schemas.openxmlformats.org/officeDocument/2006/relationships/tags" Target="../tags/tag967.xml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9" Type="http://schemas.openxmlformats.org/officeDocument/2006/relationships/tags" Target="../tags/tag975.xml"/><Relationship Id="rId8" Type="http://schemas.openxmlformats.org/officeDocument/2006/relationships/tags" Target="../tags/tag974.xml"/><Relationship Id="rId7" Type="http://schemas.openxmlformats.org/officeDocument/2006/relationships/tags" Target="../tags/tag973.xml"/><Relationship Id="rId6" Type="http://schemas.openxmlformats.org/officeDocument/2006/relationships/image" Target="../media/image6.png"/><Relationship Id="rId5" Type="http://schemas.openxmlformats.org/officeDocument/2006/relationships/tags" Target="../tags/tag972.xml"/><Relationship Id="rId4" Type="http://schemas.openxmlformats.org/officeDocument/2006/relationships/tags" Target="../tags/tag971.xml"/><Relationship Id="rId3" Type="http://schemas.openxmlformats.org/officeDocument/2006/relationships/image" Target="../media/image1.jpeg"/><Relationship Id="rId2" Type="http://schemas.openxmlformats.org/officeDocument/2006/relationships/tags" Target="../tags/tag970.xml"/><Relationship Id="rId14" Type="http://schemas.openxmlformats.org/officeDocument/2006/relationships/tags" Target="../tags/tag980.xml"/><Relationship Id="rId13" Type="http://schemas.openxmlformats.org/officeDocument/2006/relationships/tags" Target="../tags/tag979.xml"/><Relationship Id="rId12" Type="http://schemas.openxmlformats.org/officeDocument/2006/relationships/tags" Target="../tags/tag978.xml"/><Relationship Id="rId11" Type="http://schemas.openxmlformats.org/officeDocument/2006/relationships/tags" Target="../tags/tag977.xml"/><Relationship Id="rId10" Type="http://schemas.openxmlformats.org/officeDocument/2006/relationships/tags" Target="../tags/tag976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8.xml"/><Relationship Id="rId7" Type="http://schemas.openxmlformats.org/officeDocument/2006/relationships/image" Target="../media/image5.png"/><Relationship Id="rId6" Type="http://schemas.openxmlformats.org/officeDocument/2006/relationships/tags" Target="../tags/tag77.xml"/><Relationship Id="rId5" Type="http://schemas.openxmlformats.org/officeDocument/2006/relationships/image" Target="../media/image4.png"/><Relationship Id="rId4" Type="http://schemas.openxmlformats.org/officeDocument/2006/relationships/tags" Target="../tags/tag76.xml"/><Relationship Id="rId3" Type="http://schemas.openxmlformats.org/officeDocument/2006/relationships/image" Target="../media/image1.jpeg"/><Relationship Id="rId2" Type="http://schemas.openxmlformats.org/officeDocument/2006/relationships/tags" Target="../tags/tag75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tags" Target="../tags/tag985.xml"/><Relationship Id="rId8" Type="http://schemas.openxmlformats.org/officeDocument/2006/relationships/image" Target="../media/image6.png"/><Relationship Id="rId7" Type="http://schemas.openxmlformats.org/officeDocument/2006/relationships/tags" Target="../tags/tag984.xml"/><Relationship Id="rId6" Type="http://schemas.openxmlformats.org/officeDocument/2006/relationships/image" Target="../media/image5.png"/><Relationship Id="rId5" Type="http://schemas.openxmlformats.org/officeDocument/2006/relationships/tags" Target="../tags/tag983.xml"/><Relationship Id="rId4" Type="http://schemas.openxmlformats.org/officeDocument/2006/relationships/tags" Target="../tags/tag982.xml"/><Relationship Id="rId3" Type="http://schemas.openxmlformats.org/officeDocument/2006/relationships/image" Target="../media/image1.jpeg"/><Relationship Id="rId2" Type="http://schemas.openxmlformats.org/officeDocument/2006/relationships/tags" Target="../tags/tag981.xml"/><Relationship Id="rId13" Type="http://schemas.openxmlformats.org/officeDocument/2006/relationships/tags" Target="../tags/tag989.xml"/><Relationship Id="rId12" Type="http://schemas.openxmlformats.org/officeDocument/2006/relationships/tags" Target="../tags/tag988.xml"/><Relationship Id="rId11" Type="http://schemas.openxmlformats.org/officeDocument/2006/relationships/tags" Target="../tags/tag987.xml"/><Relationship Id="rId10" Type="http://schemas.openxmlformats.org/officeDocument/2006/relationships/tags" Target="../tags/tag986.xml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7.xml"/><Relationship Id="rId7" Type="http://schemas.openxmlformats.org/officeDocument/2006/relationships/image" Target="../media/image5.png"/><Relationship Id="rId6" Type="http://schemas.openxmlformats.org/officeDocument/2006/relationships/tags" Target="../tags/tag86.xml"/><Relationship Id="rId5" Type="http://schemas.openxmlformats.org/officeDocument/2006/relationships/image" Target="../media/image4.png"/><Relationship Id="rId4" Type="http://schemas.openxmlformats.org/officeDocument/2006/relationships/tags" Target="../tags/tag85.xml"/><Relationship Id="rId3" Type="http://schemas.openxmlformats.org/officeDocument/2006/relationships/image" Target="../media/image1.jpeg"/><Relationship Id="rId2" Type="http://schemas.openxmlformats.org/officeDocument/2006/relationships/tags" Target="../tags/tag84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image" Target="../media/image3.png"/><Relationship Id="rId6" Type="http://schemas.openxmlformats.org/officeDocument/2006/relationships/tags" Target="../tags/tag94.xml"/><Relationship Id="rId5" Type="http://schemas.openxmlformats.org/officeDocument/2006/relationships/image" Target="../media/image2.png"/><Relationship Id="rId4" Type="http://schemas.openxmlformats.org/officeDocument/2006/relationships/tags" Target="../tags/tag93.xml"/><Relationship Id="rId3" Type="http://schemas.openxmlformats.org/officeDocument/2006/relationships/image" Target="../media/image1.jpeg"/><Relationship Id="rId2" Type="http://schemas.openxmlformats.org/officeDocument/2006/relationships/tags" Target="../tags/tag92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04.xml"/><Relationship Id="rId7" Type="http://schemas.openxmlformats.org/officeDocument/2006/relationships/image" Target="../media/image5.png"/><Relationship Id="rId6" Type="http://schemas.openxmlformats.org/officeDocument/2006/relationships/tags" Target="../tags/tag103.xml"/><Relationship Id="rId5" Type="http://schemas.openxmlformats.org/officeDocument/2006/relationships/image" Target="../media/image4.png"/><Relationship Id="rId4" Type="http://schemas.openxmlformats.org/officeDocument/2006/relationships/tags" Target="../tags/tag102.xml"/><Relationship Id="rId3" Type="http://schemas.openxmlformats.org/officeDocument/2006/relationships/image" Target="../media/image1.jpeg"/><Relationship Id="rId2" Type="http://schemas.openxmlformats.org/officeDocument/2006/relationships/tags" Target="../tags/tag101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image" Target="../media/image6.png"/><Relationship Id="rId7" Type="http://schemas.openxmlformats.org/officeDocument/2006/relationships/tags" Target="../tags/tag112.xml"/><Relationship Id="rId6" Type="http://schemas.openxmlformats.org/officeDocument/2006/relationships/image" Target="../media/image5.png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image" Target="../media/image1.jpeg"/><Relationship Id="rId2" Type="http://schemas.openxmlformats.org/officeDocument/2006/relationships/tags" Target="../tags/tag109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image" Target="../media/image5.png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image" Target="../media/image1.jpeg"/><Relationship Id="rId2" Type="http://schemas.openxmlformats.org/officeDocument/2006/relationships/tags" Target="../tags/tag118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image" Target="../media/image6.png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image" Target="../media/image1.jpeg"/><Relationship Id="rId2" Type="http://schemas.openxmlformats.org/officeDocument/2006/relationships/tags" Target="../tags/tag127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image" Target="../media/image5.png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image" Target="../media/image1.jpeg"/><Relationship Id="rId2" Type="http://schemas.openxmlformats.org/officeDocument/2006/relationships/tags" Target="../tags/tag136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image" Target="../media/image6.png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image" Target="../media/image1.jpeg"/><Relationship Id="rId2" Type="http://schemas.openxmlformats.org/officeDocument/2006/relationships/tags" Target="../tags/tag145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image" Target="../media/image6.png"/><Relationship Id="rId7" Type="http://schemas.openxmlformats.org/officeDocument/2006/relationships/tags" Target="../tags/tag159.xml"/><Relationship Id="rId6" Type="http://schemas.openxmlformats.org/officeDocument/2006/relationships/image" Target="../media/image5.png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image" Target="../media/image1.jpeg"/><Relationship Id="rId2" Type="http://schemas.openxmlformats.org/officeDocument/2006/relationships/tags" Target="../tags/tag156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image" Target="../media/image3.png"/><Relationship Id="rId6" Type="http://schemas.openxmlformats.org/officeDocument/2006/relationships/tags" Target="../tags/tag173.xml"/><Relationship Id="rId5" Type="http://schemas.openxmlformats.org/officeDocument/2006/relationships/image" Target="../media/image2.png"/><Relationship Id="rId4" Type="http://schemas.openxmlformats.org/officeDocument/2006/relationships/tags" Target="../tags/tag172.xml"/><Relationship Id="rId3" Type="http://schemas.openxmlformats.org/officeDocument/2006/relationships/image" Target="../media/image1.jpeg"/><Relationship Id="rId2" Type="http://schemas.openxmlformats.org/officeDocument/2006/relationships/tags" Target="../tags/tag171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83.xml"/><Relationship Id="rId7" Type="http://schemas.openxmlformats.org/officeDocument/2006/relationships/image" Target="../media/image5.png"/><Relationship Id="rId6" Type="http://schemas.openxmlformats.org/officeDocument/2006/relationships/tags" Target="../tags/tag182.xml"/><Relationship Id="rId5" Type="http://schemas.openxmlformats.org/officeDocument/2006/relationships/image" Target="../media/image4.png"/><Relationship Id="rId4" Type="http://schemas.openxmlformats.org/officeDocument/2006/relationships/tags" Target="../tags/tag181.xml"/><Relationship Id="rId3" Type="http://schemas.openxmlformats.org/officeDocument/2006/relationships/image" Target="../media/image1.jpeg"/><Relationship Id="rId2" Type="http://schemas.openxmlformats.org/officeDocument/2006/relationships/tags" Target="../tags/tag180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92.xml"/><Relationship Id="rId7" Type="http://schemas.openxmlformats.org/officeDocument/2006/relationships/image" Target="../media/image8.png"/><Relationship Id="rId6" Type="http://schemas.openxmlformats.org/officeDocument/2006/relationships/tags" Target="../tags/tag191.xml"/><Relationship Id="rId5" Type="http://schemas.openxmlformats.org/officeDocument/2006/relationships/image" Target="../media/image7.png"/><Relationship Id="rId4" Type="http://schemas.openxmlformats.org/officeDocument/2006/relationships/tags" Target="../tags/tag190.xml"/><Relationship Id="rId3" Type="http://schemas.openxmlformats.org/officeDocument/2006/relationships/image" Target="../media/image1.jpeg"/><Relationship Id="rId2" Type="http://schemas.openxmlformats.org/officeDocument/2006/relationships/tags" Target="../tags/tag189.xml"/><Relationship Id="rId14" Type="http://schemas.openxmlformats.org/officeDocument/2006/relationships/tags" Target="../tags/tag197.xml"/><Relationship Id="rId13" Type="http://schemas.openxmlformats.org/officeDocument/2006/relationships/tags" Target="../tags/tag196.xml"/><Relationship Id="rId12" Type="http://schemas.openxmlformats.org/officeDocument/2006/relationships/tags" Target="../tags/tag195.xml"/><Relationship Id="rId11" Type="http://schemas.openxmlformats.org/officeDocument/2006/relationships/tags" Target="../tags/tag194.xml"/><Relationship Id="rId10" Type="http://schemas.openxmlformats.org/officeDocument/2006/relationships/tags" Target="../tags/tag193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01.xml"/><Relationship Id="rId7" Type="http://schemas.openxmlformats.org/officeDocument/2006/relationships/image" Target="../media/image5.png"/><Relationship Id="rId6" Type="http://schemas.openxmlformats.org/officeDocument/2006/relationships/tags" Target="../tags/tag200.xml"/><Relationship Id="rId5" Type="http://schemas.openxmlformats.org/officeDocument/2006/relationships/image" Target="../media/image4.png"/><Relationship Id="rId4" Type="http://schemas.openxmlformats.org/officeDocument/2006/relationships/tags" Target="../tags/tag199.xml"/><Relationship Id="rId3" Type="http://schemas.openxmlformats.org/officeDocument/2006/relationships/image" Target="../media/image1.jpeg"/><Relationship Id="rId2" Type="http://schemas.openxmlformats.org/officeDocument/2006/relationships/tags" Target="../tags/tag198.xml"/><Relationship Id="rId15" Type="http://schemas.openxmlformats.org/officeDocument/2006/relationships/tags" Target="../tags/tag207.xml"/><Relationship Id="rId14" Type="http://schemas.openxmlformats.org/officeDocument/2006/relationships/tags" Target="../tags/tag206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11.xml"/><Relationship Id="rId7" Type="http://schemas.openxmlformats.org/officeDocument/2006/relationships/image" Target="../media/image5.png"/><Relationship Id="rId6" Type="http://schemas.openxmlformats.org/officeDocument/2006/relationships/tags" Target="../tags/tag210.xml"/><Relationship Id="rId5" Type="http://schemas.openxmlformats.org/officeDocument/2006/relationships/image" Target="../media/image4.png"/><Relationship Id="rId4" Type="http://schemas.openxmlformats.org/officeDocument/2006/relationships/tags" Target="../tags/tag209.xml"/><Relationship Id="rId3" Type="http://schemas.openxmlformats.org/officeDocument/2006/relationships/image" Target="../media/image1.jpeg"/><Relationship Id="rId2" Type="http://schemas.openxmlformats.org/officeDocument/2006/relationships/tags" Target="../tags/tag208.xml"/><Relationship Id="rId17" Type="http://schemas.openxmlformats.org/officeDocument/2006/relationships/tags" Target="../tags/tag219.xml"/><Relationship Id="rId16" Type="http://schemas.openxmlformats.org/officeDocument/2006/relationships/tags" Target="../tags/tag218.xml"/><Relationship Id="rId15" Type="http://schemas.openxmlformats.org/officeDocument/2006/relationships/tags" Target="../tags/tag217.xml"/><Relationship Id="rId14" Type="http://schemas.openxmlformats.org/officeDocument/2006/relationships/tags" Target="../tags/tag216.xml"/><Relationship Id="rId13" Type="http://schemas.openxmlformats.org/officeDocument/2006/relationships/tags" Target="../tags/tag215.xml"/><Relationship Id="rId12" Type="http://schemas.openxmlformats.org/officeDocument/2006/relationships/tags" Target="../tags/tag214.xml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image" Target="../media/image11.png"/><Relationship Id="rId6" Type="http://schemas.openxmlformats.org/officeDocument/2006/relationships/tags" Target="../tags/tag222.xml"/><Relationship Id="rId5" Type="http://schemas.openxmlformats.org/officeDocument/2006/relationships/image" Target="../media/image10.png"/><Relationship Id="rId4" Type="http://schemas.openxmlformats.org/officeDocument/2006/relationships/tags" Target="../tags/tag221.xml"/><Relationship Id="rId3" Type="http://schemas.openxmlformats.org/officeDocument/2006/relationships/image" Target="../media/image1.jpeg"/><Relationship Id="rId2" Type="http://schemas.openxmlformats.org/officeDocument/2006/relationships/tags" Target="../tags/tag220.xml"/><Relationship Id="rId11" Type="http://schemas.openxmlformats.org/officeDocument/2006/relationships/tags" Target="../tags/tag226.xml"/><Relationship Id="rId10" Type="http://schemas.openxmlformats.org/officeDocument/2006/relationships/tags" Target="../tags/tag225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33.xml"/><Relationship Id="rId7" Type="http://schemas.openxmlformats.org/officeDocument/2006/relationships/image" Target="../media/image5.png"/><Relationship Id="rId6" Type="http://schemas.openxmlformats.org/officeDocument/2006/relationships/tags" Target="../tags/tag232.xml"/><Relationship Id="rId5" Type="http://schemas.openxmlformats.org/officeDocument/2006/relationships/image" Target="../media/image4.png"/><Relationship Id="rId4" Type="http://schemas.openxmlformats.org/officeDocument/2006/relationships/tags" Target="../tags/tag231.xml"/><Relationship Id="rId3" Type="http://schemas.openxmlformats.org/officeDocument/2006/relationships/image" Target="../media/image1.jpeg"/><Relationship Id="rId2" Type="http://schemas.openxmlformats.org/officeDocument/2006/relationships/tags" Target="../tags/tag230.xml"/><Relationship Id="rId15" Type="http://schemas.openxmlformats.org/officeDocument/2006/relationships/tags" Target="../tags/tag239.xml"/><Relationship Id="rId14" Type="http://schemas.openxmlformats.org/officeDocument/2006/relationships/tags" Target="../tags/tag238.xml"/><Relationship Id="rId13" Type="http://schemas.openxmlformats.org/officeDocument/2006/relationships/tags" Target="../tags/tag237.xml"/><Relationship Id="rId12" Type="http://schemas.openxmlformats.org/officeDocument/2006/relationships/tags" Target="../tags/tag236.xml"/><Relationship Id="rId11" Type="http://schemas.openxmlformats.org/officeDocument/2006/relationships/tags" Target="../tags/tag235.xml"/><Relationship Id="rId10" Type="http://schemas.openxmlformats.org/officeDocument/2006/relationships/tags" Target="../tags/tag234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43.xml"/><Relationship Id="rId7" Type="http://schemas.openxmlformats.org/officeDocument/2006/relationships/image" Target="../media/image5.png"/><Relationship Id="rId6" Type="http://schemas.openxmlformats.org/officeDocument/2006/relationships/tags" Target="../tags/tag242.xml"/><Relationship Id="rId5" Type="http://schemas.openxmlformats.org/officeDocument/2006/relationships/image" Target="../media/image4.png"/><Relationship Id="rId4" Type="http://schemas.openxmlformats.org/officeDocument/2006/relationships/tags" Target="../tags/tag241.xml"/><Relationship Id="rId3" Type="http://schemas.openxmlformats.org/officeDocument/2006/relationships/image" Target="../media/image1.jpeg"/><Relationship Id="rId2" Type="http://schemas.openxmlformats.org/officeDocument/2006/relationships/tags" Target="../tags/tag240.xml"/><Relationship Id="rId14" Type="http://schemas.openxmlformats.org/officeDocument/2006/relationships/tags" Target="../tags/tag248.xml"/><Relationship Id="rId13" Type="http://schemas.openxmlformats.org/officeDocument/2006/relationships/tags" Target="../tags/tag247.xml"/><Relationship Id="rId12" Type="http://schemas.openxmlformats.org/officeDocument/2006/relationships/tags" Target="../tags/tag246.xml"/><Relationship Id="rId11" Type="http://schemas.openxmlformats.org/officeDocument/2006/relationships/tags" Target="../tags/tag245.xml"/><Relationship Id="rId10" Type="http://schemas.openxmlformats.org/officeDocument/2006/relationships/tags" Target="../tags/tag244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1.jpeg"/><Relationship Id="rId2" Type="http://schemas.openxmlformats.org/officeDocument/2006/relationships/tags" Target="../tags/tag6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52.xml"/><Relationship Id="rId7" Type="http://schemas.openxmlformats.org/officeDocument/2006/relationships/image" Target="../media/image5.png"/><Relationship Id="rId6" Type="http://schemas.openxmlformats.org/officeDocument/2006/relationships/tags" Target="../tags/tag251.xml"/><Relationship Id="rId5" Type="http://schemas.openxmlformats.org/officeDocument/2006/relationships/image" Target="../media/image4.png"/><Relationship Id="rId4" Type="http://schemas.openxmlformats.org/officeDocument/2006/relationships/tags" Target="../tags/tag250.xml"/><Relationship Id="rId3" Type="http://schemas.openxmlformats.org/officeDocument/2006/relationships/image" Target="../media/image1.jpeg"/><Relationship Id="rId2" Type="http://schemas.openxmlformats.org/officeDocument/2006/relationships/tags" Target="../tags/tag249.xml"/><Relationship Id="rId13" Type="http://schemas.openxmlformats.org/officeDocument/2006/relationships/tags" Target="../tags/tag256.xml"/><Relationship Id="rId12" Type="http://schemas.openxmlformats.org/officeDocument/2006/relationships/tags" Target="../tags/tag255.xml"/><Relationship Id="rId11" Type="http://schemas.openxmlformats.org/officeDocument/2006/relationships/tags" Target="../tags/tag254.xml"/><Relationship Id="rId10" Type="http://schemas.openxmlformats.org/officeDocument/2006/relationships/tags" Target="../tags/tag253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image" Target="../media/image3.png"/><Relationship Id="rId6" Type="http://schemas.openxmlformats.org/officeDocument/2006/relationships/tags" Target="../tags/tag259.xml"/><Relationship Id="rId5" Type="http://schemas.openxmlformats.org/officeDocument/2006/relationships/image" Target="../media/image2.png"/><Relationship Id="rId4" Type="http://schemas.openxmlformats.org/officeDocument/2006/relationships/tags" Target="../tags/tag258.xml"/><Relationship Id="rId3" Type="http://schemas.openxmlformats.org/officeDocument/2006/relationships/image" Target="../media/image1.jpeg"/><Relationship Id="rId2" Type="http://schemas.openxmlformats.org/officeDocument/2006/relationships/tags" Target="../tags/tag257.xml"/><Relationship Id="rId13" Type="http://schemas.openxmlformats.org/officeDocument/2006/relationships/tags" Target="../tags/tag265.xml"/><Relationship Id="rId12" Type="http://schemas.openxmlformats.org/officeDocument/2006/relationships/tags" Target="../tags/tag264.xml"/><Relationship Id="rId11" Type="http://schemas.openxmlformats.org/officeDocument/2006/relationships/tags" Target="../tags/tag263.xml"/><Relationship Id="rId10" Type="http://schemas.openxmlformats.org/officeDocument/2006/relationships/tags" Target="../tags/tag262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69.xml"/><Relationship Id="rId7" Type="http://schemas.openxmlformats.org/officeDocument/2006/relationships/image" Target="../media/image5.png"/><Relationship Id="rId6" Type="http://schemas.openxmlformats.org/officeDocument/2006/relationships/tags" Target="../tags/tag268.xml"/><Relationship Id="rId5" Type="http://schemas.openxmlformats.org/officeDocument/2006/relationships/image" Target="../media/image4.png"/><Relationship Id="rId4" Type="http://schemas.openxmlformats.org/officeDocument/2006/relationships/tags" Target="../tags/tag267.xml"/><Relationship Id="rId3" Type="http://schemas.openxmlformats.org/officeDocument/2006/relationships/image" Target="../media/image1.jpeg"/><Relationship Id="rId2" Type="http://schemas.openxmlformats.org/officeDocument/2006/relationships/tags" Target="../tags/tag266.xml"/><Relationship Id="rId13" Type="http://schemas.openxmlformats.org/officeDocument/2006/relationships/tags" Target="../tags/tag273.xml"/><Relationship Id="rId12" Type="http://schemas.openxmlformats.org/officeDocument/2006/relationships/tags" Target="../tags/tag272.xml"/><Relationship Id="rId11" Type="http://schemas.openxmlformats.org/officeDocument/2006/relationships/tags" Target="../tags/tag271.xml"/><Relationship Id="rId10" Type="http://schemas.openxmlformats.org/officeDocument/2006/relationships/tags" Target="../tags/tag270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image" Target="../media/image6.png"/><Relationship Id="rId7" Type="http://schemas.openxmlformats.org/officeDocument/2006/relationships/tags" Target="../tags/tag277.xml"/><Relationship Id="rId6" Type="http://schemas.openxmlformats.org/officeDocument/2006/relationships/image" Target="../media/image5.png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image" Target="../media/image1.jpeg"/><Relationship Id="rId2" Type="http://schemas.openxmlformats.org/officeDocument/2006/relationships/tags" Target="../tags/tag274.xml"/><Relationship Id="rId13" Type="http://schemas.openxmlformats.org/officeDocument/2006/relationships/tags" Target="../tags/tag282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tags" Target="../tags/tag287.xml"/><Relationship Id="rId7" Type="http://schemas.openxmlformats.org/officeDocument/2006/relationships/tags" Target="../tags/tag286.xml"/><Relationship Id="rId6" Type="http://schemas.openxmlformats.org/officeDocument/2006/relationships/image" Target="../media/image5.png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image" Target="../media/image1.jpeg"/><Relationship Id="rId2" Type="http://schemas.openxmlformats.org/officeDocument/2006/relationships/tags" Target="../tags/tag283.xml"/><Relationship Id="rId12" Type="http://schemas.openxmlformats.org/officeDocument/2006/relationships/tags" Target="../tags/tag291.xml"/><Relationship Id="rId11" Type="http://schemas.openxmlformats.org/officeDocument/2006/relationships/tags" Target="../tags/tag290.xml"/><Relationship Id="rId10" Type="http://schemas.openxmlformats.org/officeDocument/2006/relationships/tags" Target="../tags/tag289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97.xml"/><Relationship Id="rId8" Type="http://schemas.openxmlformats.org/officeDocument/2006/relationships/tags" Target="../tags/tag296.xml"/><Relationship Id="rId7" Type="http://schemas.openxmlformats.org/officeDocument/2006/relationships/tags" Target="../tags/tag295.xml"/><Relationship Id="rId6" Type="http://schemas.openxmlformats.org/officeDocument/2006/relationships/image" Target="../media/image6.png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image" Target="../media/image1.jpeg"/><Relationship Id="rId2" Type="http://schemas.openxmlformats.org/officeDocument/2006/relationships/tags" Target="../tags/tag292.xml"/><Relationship Id="rId12" Type="http://schemas.openxmlformats.org/officeDocument/2006/relationships/tags" Target="../tags/tag300.xml"/><Relationship Id="rId11" Type="http://schemas.openxmlformats.org/officeDocument/2006/relationships/tags" Target="../tags/tag299.xml"/><Relationship Id="rId10" Type="http://schemas.openxmlformats.org/officeDocument/2006/relationships/tags" Target="../tags/tag298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image" Target="../media/image5.png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image" Target="../media/image1.jpeg"/><Relationship Id="rId2" Type="http://schemas.openxmlformats.org/officeDocument/2006/relationships/tags" Target="../tags/tag301.xml"/><Relationship Id="rId12" Type="http://schemas.openxmlformats.org/officeDocument/2006/relationships/tags" Target="../tags/tag309.xml"/><Relationship Id="rId11" Type="http://schemas.openxmlformats.org/officeDocument/2006/relationships/tags" Target="../tags/tag308.xml"/><Relationship Id="rId10" Type="http://schemas.openxmlformats.org/officeDocument/2006/relationships/tags" Target="../tags/tag307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image" Target="../media/image6.png"/><Relationship Id="rId5" Type="http://schemas.openxmlformats.org/officeDocument/2006/relationships/tags" Target="../tags/tag312.xml"/><Relationship Id="rId4" Type="http://schemas.openxmlformats.org/officeDocument/2006/relationships/tags" Target="../tags/tag311.xml"/><Relationship Id="rId3" Type="http://schemas.openxmlformats.org/officeDocument/2006/relationships/image" Target="../media/image1.jpeg"/><Relationship Id="rId2" Type="http://schemas.openxmlformats.org/officeDocument/2006/relationships/tags" Target="../tags/tag310.xml"/><Relationship Id="rId14" Type="http://schemas.openxmlformats.org/officeDocument/2006/relationships/tags" Target="../tags/tag320.xml"/><Relationship Id="rId13" Type="http://schemas.openxmlformats.org/officeDocument/2006/relationships/tags" Target="../tags/tag319.xml"/><Relationship Id="rId12" Type="http://schemas.openxmlformats.org/officeDocument/2006/relationships/tags" Target="../tags/tag3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image" Target="../media/image6.png"/><Relationship Id="rId7" Type="http://schemas.openxmlformats.org/officeDocument/2006/relationships/tags" Target="../tags/tag324.xml"/><Relationship Id="rId6" Type="http://schemas.openxmlformats.org/officeDocument/2006/relationships/image" Target="../media/image5.png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image" Target="../media/image1.jpeg"/><Relationship Id="rId2" Type="http://schemas.openxmlformats.org/officeDocument/2006/relationships/tags" Target="../tags/tag321.xml"/><Relationship Id="rId13" Type="http://schemas.openxmlformats.org/officeDocument/2006/relationships/tags" Target="../tags/tag329.xml"/><Relationship Id="rId12" Type="http://schemas.openxmlformats.org/officeDocument/2006/relationships/tags" Target="../tags/tag328.xml"/><Relationship Id="rId11" Type="http://schemas.openxmlformats.org/officeDocument/2006/relationships/tags" Target="../tags/tag327.xml"/><Relationship Id="rId10" Type="http://schemas.openxmlformats.org/officeDocument/2006/relationships/tags" Target="../tags/tag326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image" Target="../media/image3.png"/><Relationship Id="rId6" Type="http://schemas.openxmlformats.org/officeDocument/2006/relationships/tags" Target="../tags/tag338.xml"/><Relationship Id="rId5" Type="http://schemas.openxmlformats.org/officeDocument/2006/relationships/image" Target="../media/image2.png"/><Relationship Id="rId4" Type="http://schemas.openxmlformats.org/officeDocument/2006/relationships/tags" Target="../tags/tag337.xml"/><Relationship Id="rId3" Type="http://schemas.openxmlformats.org/officeDocument/2006/relationships/image" Target="../media/image1.jpeg"/><Relationship Id="rId2" Type="http://schemas.openxmlformats.org/officeDocument/2006/relationships/tags" Target="../tags/tag336.xml"/><Relationship Id="rId13" Type="http://schemas.openxmlformats.org/officeDocument/2006/relationships/tags" Target="../tags/tag344.xml"/><Relationship Id="rId12" Type="http://schemas.openxmlformats.org/officeDocument/2006/relationships/tags" Target="../tags/tag343.xml"/><Relationship Id="rId11" Type="http://schemas.openxmlformats.org/officeDocument/2006/relationships/tags" Target="../tags/tag342.xml"/><Relationship Id="rId10" Type="http://schemas.openxmlformats.org/officeDocument/2006/relationships/tags" Target="../tags/tag341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8.xml"/><Relationship Id="rId7" Type="http://schemas.openxmlformats.org/officeDocument/2006/relationships/image" Target="../media/image5.png"/><Relationship Id="rId6" Type="http://schemas.openxmlformats.org/officeDocument/2006/relationships/tags" Target="../tags/tag17.xml"/><Relationship Id="rId5" Type="http://schemas.openxmlformats.org/officeDocument/2006/relationships/image" Target="../media/image4.png"/><Relationship Id="rId4" Type="http://schemas.openxmlformats.org/officeDocument/2006/relationships/tags" Target="../tags/tag16.xml"/><Relationship Id="rId3" Type="http://schemas.openxmlformats.org/officeDocument/2006/relationships/image" Target="../media/image1.jpeg"/><Relationship Id="rId2" Type="http://schemas.openxmlformats.org/officeDocument/2006/relationships/tags" Target="../tags/tag15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48.xml"/><Relationship Id="rId7" Type="http://schemas.openxmlformats.org/officeDocument/2006/relationships/image" Target="../media/image5.png"/><Relationship Id="rId6" Type="http://schemas.openxmlformats.org/officeDocument/2006/relationships/tags" Target="../tags/tag347.xml"/><Relationship Id="rId5" Type="http://schemas.openxmlformats.org/officeDocument/2006/relationships/image" Target="../media/image4.png"/><Relationship Id="rId4" Type="http://schemas.openxmlformats.org/officeDocument/2006/relationships/tags" Target="../tags/tag346.xml"/><Relationship Id="rId3" Type="http://schemas.openxmlformats.org/officeDocument/2006/relationships/image" Target="../media/image1.jpeg"/><Relationship Id="rId2" Type="http://schemas.openxmlformats.org/officeDocument/2006/relationships/tags" Target="../tags/tag345.xml"/><Relationship Id="rId14" Type="http://schemas.openxmlformats.org/officeDocument/2006/relationships/tags" Target="../tags/tag353.xml"/><Relationship Id="rId13" Type="http://schemas.openxmlformats.org/officeDocument/2006/relationships/tags" Target="../tags/tag352.xml"/><Relationship Id="rId12" Type="http://schemas.openxmlformats.org/officeDocument/2006/relationships/tags" Target="../tags/tag351.xml"/><Relationship Id="rId11" Type="http://schemas.openxmlformats.org/officeDocument/2006/relationships/tags" Target="../tags/tag350.xml"/><Relationship Id="rId10" Type="http://schemas.openxmlformats.org/officeDocument/2006/relationships/tags" Target="../tags/tag349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357.xml"/><Relationship Id="rId7" Type="http://schemas.openxmlformats.org/officeDocument/2006/relationships/image" Target="../media/image8.png"/><Relationship Id="rId6" Type="http://schemas.openxmlformats.org/officeDocument/2006/relationships/tags" Target="../tags/tag356.xml"/><Relationship Id="rId5" Type="http://schemas.openxmlformats.org/officeDocument/2006/relationships/image" Target="../media/image7.png"/><Relationship Id="rId4" Type="http://schemas.openxmlformats.org/officeDocument/2006/relationships/tags" Target="../tags/tag355.xml"/><Relationship Id="rId3" Type="http://schemas.openxmlformats.org/officeDocument/2006/relationships/image" Target="../media/image1.jpeg"/><Relationship Id="rId2" Type="http://schemas.openxmlformats.org/officeDocument/2006/relationships/tags" Target="../tags/tag354.xml"/><Relationship Id="rId14" Type="http://schemas.openxmlformats.org/officeDocument/2006/relationships/tags" Target="../tags/tag362.xml"/><Relationship Id="rId13" Type="http://schemas.openxmlformats.org/officeDocument/2006/relationships/tags" Target="../tags/tag361.xml"/><Relationship Id="rId12" Type="http://schemas.openxmlformats.org/officeDocument/2006/relationships/tags" Target="../tags/tag360.xml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66.xml"/><Relationship Id="rId7" Type="http://schemas.openxmlformats.org/officeDocument/2006/relationships/image" Target="../media/image5.png"/><Relationship Id="rId6" Type="http://schemas.openxmlformats.org/officeDocument/2006/relationships/tags" Target="../tags/tag365.xml"/><Relationship Id="rId5" Type="http://schemas.openxmlformats.org/officeDocument/2006/relationships/image" Target="../media/image4.png"/><Relationship Id="rId4" Type="http://schemas.openxmlformats.org/officeDocument/2006/relationships/tags" Target="../tags/tag364.xml"/><Relationship Id="rId3" Type="http://schemas.openxmlformats.org/officeDocument/2006/relationships/image" Target="../media/image1.jpeg"/><Relationship Id="rId2" Type="http://schemas.openxmlformats.org/officeDocument/2006/relationships/tags" Target="../tags/tag363.xml"/><Relationship Id="rId15" Type="http://schemas.openxmlformats.org/officeDocument/2006/relationships/tags" Target="../tags/tag372.xml"/><Relationship Id="rId14" Type="http://schemas.openxmlformats.org/officeDocument/2006/relationships/tags" Target="../tags/tag371.xml"/><Relationship Id="rId13" Type="http://schemas.openxmlformats.org/officeDocument/2006/relationships/tags" Target="../tags/tag370.xml"/><Relationship Id="rId12" Type="http://schemas.openxmlformats.org/officeDocument/2006/relationships/tags" Target="../tags/tag369.xml"/><Relationship Id="rId11" Type="http://schemas.openxmlformats.org/officeDocument/2006/relationships/tags" Target="../tags/tag368.xml"/><Relationship Id="rId10" Type="http://schemas.openxmlformats.org/officeDocument/2006/relationships/tags" Target="../tags/tag367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76.xml"/><Relationship Id="rId7" Type="http://schemas.openxmlformats.org/officeDocument/2006/relationships/image" Target="../media/image5.png"/><Relationship Id="rId6" Type="http://schemas.openxmlformats.org/officeDocument/2006/relationships/tags" Target="../tags/tag375.xml"/><Relationship Id="rId5" Type="http://schemas.openxmlformats.org/officeDocument/2006/relationships/image" Target="../media/image4.png"/><Relationship Id="rId4" Type="http://schemas.openxmlformats.org/officeDocument/2006/relationships/tags" Target="../tags/tag374.xml"/><Relationship Id="rId3" Type="http://schemas.openxmlformats.org/officeDocument/2006/relationships/image" Target="../media/image1.jpeg"/><Relationship Id="rId2" Type="http://schemas.openxmlformats.org/officeDocument/2006/relationships/tags" Target="../tags/tag373.xml"/><Relationship Id="rId17" Type="http://schemas.openxmlformats.org/officeDocument/2006/relationships/tags" Target="../tags/tag384.xml"/><Relationship Id="rId16" Type="http://schemas.openxmlformats.org/officeDocument/2006/relationships/tags" Target="../tags/tag383.xml"/><Relationship Id="rId15" Type="http://schemas.openxmlformats.org/officeDocument/2006/relationships/tags" Target="../tags/tag382.xml"/><Relationship Id="rId14" Type="http://schemas.openxmlformats.org/officeDocument/2006/relationships/tags" Target="../tags/tag381.xml"/><Relationship Id="rId13" Type="http://schemas.openxmlformats.org/officeDocument/2006/relationships/tags" Target="../tags/tag380.xml"/><Relationship Id="rId12" Type="http://schemas.openxmlformats.org/officeDocument/2006/relationships/tags" Target="../tags/tag379.xml"/><Relationship Id="rId11" Type="http://schemas.openxmlformats.org/officeDocument/2006/relationships/tags" Target="../tags/tag378.xml"/><Relationship Id="rId10" Type="http://schemas.openxmlformats.org/officeDocument/2006/relationships/tags" Target="../tags/tag377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89.xml"/><Relationship Id="rId8" Type="http://schemas.openxmlformats.org/officeDocument/2006/relationships/tags" Target="../tags/tag388.xml"/><Relationship Id="rId7" Type="http://schemas.openxmlformats.org/officeDocument/2006/relationships/image" Target="../media/image11.png"/><Relationship Id="rId6" Type="http://schemas.openxmlformats.org/officeDocument/2006/relationships/tags" Target="../tags/tag387.xml"/><Relationship Id="rId5" Type="http://schemas.openxmlformats.org/officeDocument/2006/relationships/image" Target="../media/image10.png"/><Relationship Id="rId4" Type="http://schemas.openxmlformats.org/officeDocument/2006/relationships/tags" Target="../tags/tag386.xml"/><Relationship Id="rId3" Type="http://schemas.openxmlformats.org/officeDocument/2006/relationships/image" Target="../media/image1.jpeg"/><Relationship Id="rId2" Type="http://schemas.openxmlformats.org/officeDocument/2006/relationships/tags" Target="../tags/tag385.xml"/><Relationship Id="rId11" Type="http://schemas.openxmlformats.org/officeDocument/2006/relationships/tags" Target="../tags/tag391.xml"/><Relationship Id="rId10" Type="http://schemas.openxmlformats.org/officeDocument/2006/relationships/tags" Target="../tags/tag390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tags" Target="../tags/tag394.xml"/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98.xml"/><Relationship Id="rId7" Type="http://schemas.openxmlformats.org/officeDocument/2006/relationships/image" Target="../media/image5.png"/><Relationship Id="rId6" Type="http://schemas.openxmlformats.org/officeDocument/2006/relationships/tags" Target="../tags/tag397.xml"/><Relationship Id="rId5" Type="http://schemas.openxmlformats.org/officeDocument/2006/relationships/image" Target="../media/image4.png"/><Relationship Id="rId4" Type="http://schemas.openxmlformats.org/officeDocument/2006/relationships/tags" Target="../tags/tag396.xml"/><Relationship Id="rId3" Type="http://schemas.openxmlformats.org/officeDocument/2006/relationships/image" Target="../media/image1.jpeg"/><Relationship Id="rId2" Type="http://schemas.openxmlformats.org/officeDocument/2006/relationships/tags" Target="../tags/tag395.xml"/><Relationship Id="rId15" Type="http://schemas.openxmlformats.org/officeDocument/2006/relationships/tags" Target="../tags/tag404.xml"/><Relationship Id="rId14" Type="http://schemas.openxmlformats.org/officeDocument/2006/relationships/tags" Target="../tags/tag403.xml"/><Relationship Id="rId13" Type="http://schemas.openxmlformats.org/officeDocument/2006/relationships/tags" Target="../tags/tag402.xml"/><Relationship Id="rId12" Type="http://schemas.openxmlformats.org/officeDocument/2006/relationships/tags" Target="../tags/tag401.xml"/><Relationship Id="rId11" Type="http://schemas.openxmlformats.org/officeDocument/2006/relationships/tags" Target="../tags/tag400.xml"/><Relationship Id="rId10" Type="http://schemas.openxmlformats.org/officeDocument/2006/relationships/tags" Target="../tags/tag399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08.xml"/><Relationship Id="rId7" Type="http://schemas.openxmlformats.org/officeDocument/2006/relationships/image" Target="../media/image5.png"/><Relationship Id="rId6" Type="http://schemas.openxmlformats.org/officeDocument/2006/relationships/tags" Target="../tags/tag407.xml"/><Relationship Id="rId5" Type="http://schemas.openxmlformats.org/officeDocument/2006/relationships/image" Target="../media/image4.png"/><Relationship Id="rId4" Type="http://schemas.openxmlformats.org/officeDocument/2006/relationships/tags" Target="../tags/tag406.xml"/><Relationship Id="rId3" Type="http://schemas.openxmlformats.org/officeDocument/2006/relationships/image" Target="../media/image1.jpeg"/><Relationship Id="rId2" Type="http://schemas.openxmlformats.org/officeDocument/2006/relationships/tags" Target="../tags/tag405.xml"/><Relationship Id="rId14" Type="http://schemas.openxmlformats.org/officeDocument/2006/relationships/tags" Target="../tags/tag413.xml"/><Relationship Id="rId13" Type="http://schemas.openxmlformats.org/officeDocument/2006/relationships/tags" Target="../tags/tag412.xml"/><Relationship Id="rId12" Type="http://schemas.openxmlformats.org/officeDocument/2006/relationships/tags" Target="../tags/tag411.xml"/><Relationship Id="rId11" Type="http://schemas.openxmlformats.org/officeDocument/2006/relationships/tags" Target="../tags/tag410.xml"/><Relationship Id="rId10" Type="http://schemas.openxmlformats.org/officeDocument/2006/relationships/tags" Target="../tags/tag409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17.xml"/><Relationship Id="rId7" Type="http://schemas.openxmlformats.org/officeDocument/2006/relationships/image" Target="../media/image5.png"/><Relationship Id="rId6" Type="http://schemas.openxmlformats.org/officeDocument/2006/relationships/tags" Target="../tags/tag416.xml"/><Relationship Id="rId5" Type="http://schemas.openxmlformats.org/officeDocument/2006/relationships/image" Target="../media/image4.png"/><Relationship Id="rId4" Type="http://schemas.openxmlformats.org/officeDocument/2006/relationships/tags" Target="../tags/tag415.xml"/><Relationship Id="rId3" Type="http://schemas.openxmlformats.org/officeDocument/2006/relationships/image" Target="../media/image1.jpeg"/><Relationship Id="rId2" Type="http://schemas.openxmlformats.org/officeDocument/2006/relationships/tags" Target="../tags/tag414.xml"/><Relationship Id="rId13" Type="http://schemas.openxmlformats.org/officeDocument/2006/relationships/tags" Target="../tags/tag421.xml"/><Relationship Id="rId12" Type="http://schemas.openxmlformats.org/officeDocument/2006/relationships/tags" Target="../tags/tag420.xml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426.xml"/><Relationship Id="rId8" Type="http://schemas.openxmlformats.org/officeDocument/2006/relationships/tags" Target="../tags/tag425.xml"/><Relationship Id="rId7" Type="http://schemas.openxmlformats.org/officeDocument/2006/relationships/image" Target="../media/image3.png"/><Relationship Id="rId6" Type="http://schemas.openxmlformats.org/officeDocument/2006/relationships/tags" Target="../tags/tag424.xml"/><Relationship Id="rId5" Type="http://schemas.openxmlformats.org/officeDocument/2006/relationships/image" Target="../media/image2.png"/><Relationship Id="rId4" Type="http://schemas.openxmlformats.org/officeDocument/2006/relationships/tags" Target="../tags/tag423.xml"/><Relationship Id="rId3" Type="http://schemas.openxmlformats.org/officeDocument/2006/relationships/image" Target="../media/image1.jpeg"/><Relationship Id="rId2" Type="http://schemas.openxmlformats.org/officeDocument/2006/relationships/tags" Target="../tags/tag422.xml"/><Relationship Id="rId13" Type="http://schemas.openxmlformats.org/officeDocument/2006/relationships/tags" Target="../tags/tag430.xml"/><Relationship Id="rId12" Type="http://schemas.openxmlformats.org/officeDocument/2006/relationships/tags" Target="../tags/tag429.xml"/><Relationship Id="rId11" Type="http://schemas.openxmlformats.org/officeDocument/2006/relationships/tags" Target="../tags/tag428.xml"/><Relationship Id="rId10" Type="http://schemas.openxmlformats.org/officeDocument/2006/relationships/tags" Target="../tags/tag427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27.xml"/><Relationship Id="rId7" Type="http://schemas.openxmlformats.org/officeDocument/2006/relationships/image" Target="../media/image8.png"/><Relationship Id="rId6" Type="http://schemas.openxmlformats.org/officeDocument/2006/relationships/tags" Target="../tags/tag26.xml"/><Relationship Id="rId5" Type="http://schemas.openxmlformats.org/officeDocument/2006/relationships/image" Target="../media/image7.png"/><Relationship Id="rId4" Type="http://schemas.openxmlformats.org/officeDocument/2006/relationships/tags" Target="../tags/tag25.xml"/><Relationship Id="rId3" Type="http://schemas.openxmlformats.org/officeDocument/2006/relationships/image" Target="../media/image1.jpeg"/><Relationship Id="rId2" Type="http://schemas.openxmlformats.org/officeDocument/2006/relationships/tags" Target="../tags/tag24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34.xml"/><Relationship Id="rId7" Type="http://schemas.openxmlformats.org/officeDocument/2006/relationships/image" Target="../media/image5.png"/><Relationship Id="rId6" Type="http://schemas.openxmlformats.org/officeDocument/2006/relationships/tags" Target="../tags/tag433.xml"/><Relationship Id="rId5" Type="http://schemas.openxmlformats.org/officeDocument/2006/relationships/image" Target="../media/image4.png"/><Relationship Id="rId4" Type="http://schemas.openxmlformats.org/officeDocument/2006/relationships/tags" Target="../tags/tag432.xml"/><Relationship Id="rId3" Type="http://schemas.openxmlformats.org/officeDocument/2006/relationships/image" Target="../media/image1.jpeg"/><Relationship Id="rId2" Type="http://schemas.openxmlformats.org/officeDocument/2006/relationships/tags" Target="../tags/tag431.xml"/><Relationship Id="rId13" Type="http://schemas.openxmlformats.org/officeDocument/2006/relationships/tags" Target="../tags/tag438.xml"/><Relationship Id="rId12" Type="http://schemas.openxmlformats.org/officeDocument/2006/relationships/tags" Target="../tags/tag437.xml"/><Relationship Id="rId11" Type="http://schemas.openxmlformats.org/officeDocument/2006/relationships/tags" Target="../tags/tag436.xml"/><Relationship Id="rId10" Type="http://schemas.openxmlformats.org/officeDocument/2006/relationships/tags" Target="../tags/tag435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443.xml"/><Relationship Id="rId8" Type="http://schemas.openxmlformats.org/officeDocument/2006/relationships/image" Target="../media/image6.png"/><Relationship Id="rId7" Type="http://schemas.openxmlformats.org/officeDocument/2006/relationships/tags" Target="../tags/tag442.xml"/><Relationship Id="rId6" Type="http://schemas.openxmlformats.org/officeDocument/2006/relationships/image" Target="../media/image5.png"/><Relationship Id="rId5" Type="http://schemas.openxmlformats.org/officeDocument/2006/relationships/tags" Target="../tags/tag441.xml"/><Relationship Id="rId4" Type="http://schemas.openxmlformats.org/officeDocument/2006/relationships/tags" Target="../tags/tag440.xml"/><Relationship Id="rId3" Type="http://schemas.openxmlformats.org/officeDocument/2006/relationships/image" Target="../media/image1.jpeg"/><Relationship Id="rId2" Type="http://schemas.openxmlformats.org/officeDocument/2006/relationships/tags" Target="../tags/tag439.xml"/><Relationship Id="rId13" Type="http://schemas.openxmlformats.org/officeDocument/2006/relationships/tags" Target="../tags/tag447.xml"/><Relationship Id="rId12" Type="http://schemas.openxmlformats.org/officeDocument/2006/relationships/tags" Target="../tags/tag446.xml"/><Relationship Id="rId11" Type="http://schemas.openxmlformats.org/officeDocument/2006/relationships/tags" Target="../tags/tag445.xml"/><Relationship Id="rId10" Type="http://schemas.openxmlformats.org/officeDocument/2006/relationships/tags" Target="../tags/tag444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453.xml"/><Relationship Id="rId8" Type="http://schemas.openxmlformats.org/officeDocument/2006/relationships/tags" Target="../tags/tag452.xml"/><Relationship Id="rId7" Type="http://schemas.openxmlformats.org/officeDocument/2006/relationships/tags" Target="../tags/tag451.xml"/><Relationship Id="rId6" Type="http://schemas.openxmlformats.org/officeDocument/2006/relationships/image" Target="../media/image5.png"/><Relationship Id="rId5" Type="http://schemas.openxmlformats.org/officeDocument/2006/relationships/tags" Target="../tags/tag450.xml"/><Relationship Id="rId4" Type="http://schemas.openxmlformats.org/officeDocument/2006/relationships/tags" Target="../tags/tag449.xml"/><Relationship Id="rId3" Type="http://schemas.openxmlformats.org/officeDocument/2006/relationships/image" Target="../media/image1.jpeg"/><Relationship Id="rId2" Type="http://schemas.openxmlformats.org/officeDocument/2006/relationships/tags" Target="../tags/tag448.xml"/><Relationship Id="rId12" Type="http://schemas.openxmlformats.org/officeDocument/2006/relationships/tags" Target="../tags/tag456.xml"/><Relationship Id="rId11" Type="http://schemas.openxmlformats.org/officeDocument/2006/relationships/tags" Target="../tags/tag455.xml"/><Relationship Id="rId10" Type="http://schemas.openxmlformats.org/officeDocument/2006/relationships/tags" Target="../tags/tag454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462.xml"/><Relationship Id="rId8" Type="http://schemas.openxmlformats.org/officeDocument/2006/relationships/tags" Target="../tags/tag461.xml"/><Relationship Id="rId7" Type="http://schemas.openxmlformats.org/officeDocument/2006/relationships/tags" Target="../tags/tag460.xml"/><Relationship Id="rId6" Type="http://schemas.openxmlformats.org/officeDocument/2006/relationships/image" Target="../media/image6.png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image" Target="../media/image1.jpeg"/><Relationship Id="rId2" Type="http://schemas.openxmlformats.org/officeDocument/2006/relationships/tags" Target="../tags/tag457.xml"/><Relationship Id="rId12" Type="http://schemas.openxmlformats.org/officeDocument/2006/relationships/tags" Target="../tags/tag465.xml"/><Relationship Id="rId11" Type="http://schemas.openxmlformats.org/officeDocument/2006/relationships/tags" Target="../tags/tag464.xml"/><Relationship Id="rId10" Type="http://schemas.openxmlformats.org/officeDocument/2006/relationships/tags" Target="../tags/tag463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471.xml"/><Relationship Id="rId8" Type="http://schemas.openxmlformats.org/officeDocument/2006/relationships/tags" Target="../tags/tag470.xml"/><Relationship Id="rId7" Type="http://schemas.openxmlformats.org/officeDocument/2006/relationships/tags" Target="../tags/tag469.xml"/><Relationship Id="rId6" Type="http://schemas.openxmlformats.org/officeDocument/2006/relationships/image" Target="../media/image5.png"/><Relationship Id="rId5" Type="http://schemas.openxmlformats.org/officeDocument/2006/relationships/tags" Target="../tags/tag468.xml"/><Relationship Id="rId4" Type="http://schemas.openxmlformats.org/officeDocument/2006/relationships/tags" Target="../tags/tag467.xml"/><Relationship Id="rId3" Type="http://schemas.openxmlformats.org/officeDocument/2006/relationships/image" Target="../media/image1.jpeg"/><Relationship Id="rId2" Type="http://schemas.openxmlformats.org/officeDocument/2006/relationships/tags" Target="../tags/tag466.xml"/><Relationship Id="rId12" Type="http://schemas.openxmlformats.org/officeDocument/2006/relationships/tags" Target="../tags/tag474.xml"/><Relationship Id="rId11" Type="http://schemas.openxmlformats.org/officeDocument/2006/relationships/tags" Target="../tags/tag473.xml"/><Relationship Id="rId10" Type="http://schemas.openxmlformats.org/officeDocument/2006/relationships/tags" Target="../tags/tag472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480.xml"/><Relationship Id="rId8" Type="http://schemas.openxmlformats.org/officeDocument/2006/relationships/tags" Target="../tags/tag479.xml"/><Relationship Id="rId7" Type="http://schemas.openxmlformats.org/officeDocument/2006/relationships/tags" Target="../tags/tag478.xml"/><Relationship Id="rId6" Type="http://schemas.openxmlformats.org/officeDocument/2006/relationships/image" Target="../media/image6.png"/><Relationship Id="rId5" Type="http://schemas.openxmlformats.org/officeDocument/2006/relationships/tags" Target="../tags/tag477.xml"/><Relationship Id="rId4" Type="http://schemas.openxmlformats.org/officeDocument/2006/relationships/tags" Target="../tags/tag476.xml"/><Relationship Id="rId3" Type="http://schemas.openxmlformats.org/officeDocument/2006/relationships/image" Target="../media/image1.jpeg"/><Relationship Id="rId2" Type="http://schemas.openxmlformats.org/officeDocument/2006/relationships/tags" Target="../tags/tag475.xml"/><Relationship Id="rId14" Type="http://schemas.openxmlformats.org/officeDocument/2006/relationships/tags" Target="../tags/tag485.xml"/><Relationship Id="rId13" Type="http://schemas.openxmlformats.org/officeDocument/2006/relationships/tags" Target="../tags/tag484.xml"/><Relationship Id="rId12" Type="http://schemas.openxmlformats.org/officeDocument/2006/relationships/tags" Target="../tags/tag483.xml"/><Relationship Id="rId11" Type="http://schemas.openxmlformats.org/officeDocument/2006/relationships/tags" Target="../tags/tag482.xml"/><Relationship Id="rId10" Type="http://schemas.openxmlformats.org/officeDocument/2006/relationships/tags" Target="../tags/tag481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490.xml"/><Relationship Id="rId8" Type="http://schemas.openxmlformats.org/officeDocument/2006/relationships/image" Target="../media/image6.png"/><Relationship Id="rId7" Type="http://schemas.openxmlformats.org/officeDocument/2006/relationships/tags" Target="../tags/tag489.xml"/><Relationship Id="rId6" Type="http://schemas.openxmlformats.org/officeDocument/2006/relationships/image" Target="../media/image5.png"/><Relationship Id="rId5" Type="http://schemas.openxmlformats.org/officeDocument/2006/relationships/tags" Target="../tags/tag488.xml"/><Relationship Id="rId4" Type="http://schemas.openxmlformats.org/officeDocument/2006/relationships/tags" Target="../tags/tag487.xml"/><Relationship Id="rId3" Type="http://schemas.openxmlformats.org/officeDocument/2006/relationships/image" Target="../media/image1.jpeg"/><Relationship Id="rId2" Type="http://schemas.openxmlformats.org/officeDocument/2006/relationships/tags" Target="../tags/tag486.xml"/><Relationship Id="rId13" Type="http://schemas.openxmlformats.org/officeDocument/2006/relationships/tags" Target="../tags/tag494.xml"/><Relationship Id="rId12" Type="http://schemas.openxmlformats.org/officeDocument/2006/relationships/tags" Target="../tags/tag493.xml"/><Relationship Id="rId11" Type="http://schemas.openxmlformats.org/officeDocument/2006/relationships/tags" Target="../tags/tag492.xml"/><Relationship Id="rId10" Type="http://schemas.openxmlformats.org/officeDocument/2006/relationships/tags" Target="../tags/tag491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505.xml"/><Relationship Id="rId8" Type="http://schemas.openxmlformats.org/officeDocument/2006/relationships/tags" Target="../tags/tag504.xml"/><Relationship Id="rId7" Type="http://schemas.openxmlformats.org/officeDocument/2006/relationships/image" Target="../media/image3.png"/><Relationship Id="rId6" Type="http://schemas.openxmlformats.org/officeDocument/2006/relationships/tags" Target="../tags/tag503.xml"/><Relationship Id="rId5" Type="http://schemas.openxmlformats.org/officeDocument/2006/relationships/image" Target="../media/image2.png"/><Relationship Id="rId4" Type="http://schemas.openxmlformats.org/officeDocument/2006/relationships/tags" Target="../tags/tag502.xml"/><Relationship Id="rId3" Type="http://schemas.openxmlformats.org/officeDocument/2006/relationships/image" Target="../media/image1.jpeg"/><Relationship Id="rId2" Type="http://schemas.openxmlformats.org/officeDocument/2006/relationships/tags" Target="../tags/tag501.xml"/><Relationship Id="rId13" Type="http://schemas.openxmlformats.org/officeDocument/2006/relationships/tags" Target="../tags/tag509.xml"/><Relationship Id="rId12" Type="http://schemas.openxmlformats.org/officeDocument/2006/relationships/tags" Target="../tags/tag508.xml"/><Relationship Id="rId11" Type="http://schemas.openxmlformats.org/officeDocument/2006/relationships/tags" Target="../tags/tag507.xml"/><Relationship Id="rId10" Type="http://schemas.openxmlformats.org/officeDocument/2006/relationships/tags" Target="../tags/tag506.xml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13.xml"/><Relationship Id="rId7" Type="http://schemas.openxmlformats.org/officeDocument/2006/relationships/image" Target="../media/image5.png"/><Relationship Id="rId6" Type="http://schemas.openxmlformats.org/officeDocument/2006/relationships/tags" Target="../tags/tag512.xml"/><Relationship Id="rId5" Type="http://schemas.openxmlformats.org/officeDocument/2006/relationships/image" Target="../media/image4.png"/><Relationship Id="rId4" Type="http://schemas.openxmlformats.org/officeDocument/2006/relationships/tags" Target="../tags/tag511.xml"/><Relationship Id="rId3" Type="http://schemas.openxmlformats.org/officeDocument/2006/relationships/image" Target="../media/image1.jpeg"/><Relationship Id="rId2" Type="http://schemas.openxmlformats.org/officeDocument/2006/relationships/tags" Target="../tags/tag510.xml"/><Relationship Id="rId14" Type="http://schemas.openxmlformats.org/officeDocument/2006/relationships/tags" Target="../tags/tag518.xml"/><Relationship Id="rId13" Type="http://schemas.openxmlformats.org/officeDocument/2006/relationships/tags" Target="../tags/tag517.xml"/><Relationship Id="rId12" Type="http://schemas.openxmlformats.org/officeDocument/2006/relationships/tags" Target="../tags/tag516.xml"/><Relationship Id="rId11" Type="http://schemas.openxmlformats.org/officeDocument/2006/relationships/tags" Target="../tags/tag515.xml"/><Relationship Id="rId10" Type="http://schemas.openxmlformats.org/officeDocument/2006/relationships/tags" Target="../tags/tag514.xml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522.xml"/><Relationship Id="rId7" Type="http://schemas.openxmlformats.org/officeDocument/2006/relationships/image" Target="../media/image8.png"/><Relationship Id="rId6" Type="http://schemas.openxmlformats.org/officeDocument/2006/relationships/tags" Target="../tags/tag521.xml"/><Relationship Id="rId5" Type="http://schemas.openxmlformats.org/officeDocument/2006/relationships/image" Target="../media/image7.png"/><Relationship Id="rId4" Type="http://schemas.openxmlformats.org/officeDocument/2006/relationships/tags" Target="../tags/tag520.xml"/><Relationship Id="rId3" Type="http://schemas.openxmlformats.org/officeDocument/2006/relationships/image" Target="../media/image1.jpeg"/><Relationship Id="rId2" Type="http://schemas.openxmlformats.org/officeDocument/2006/relationships/tags" Target="../tags/tag519.xml"/><Relationship Id="rId14" Type="http://schemas.openxmlformats.org/officeDocument/2006/relationships/tags" Target="../tags/tag527.xml"/><Relationship Id="rId13" Type="http://schemas.openxmlformats.org/officeDocument/2006/relationships/tags" Target="../tags/tag526.xml"/><Relationship Id="rId12" Type="http://schemas.openxmlformats.org/officeDocument/2006/relationships/tags" Target="../tags/tag525.xml"/><Relationship Id="rId11" Type="http://schemas.openxmlformats.org/officeDocument/2006/relationships/tags" Target="../tags/tag524.xml"/><Relationship Id="rId10" Type="http://schemas.openxmlformats.org/officeDocument/2006/relationships/tags" Target="../tags/tag523.xml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6.xml"/><Relationship Id="rId7" Type="http://schemas.openxmlformats.org/officeDocument/2006/relationships/image" Target="../media/image5.png"/><Relationship Id="rId6" Type="http://schemas.openxmlformats.org/officeDocument/2006/relationships/tags" Target="../tags/tag35.xml"/><Relationship Id="rId5" Type="http://schemas.openxmlformats.org/officeDocument/2006/relationships/image" Target="../media/image4.png"/><Relationship Id="rId4" Type="http://schemas.openxmlformats.org/officeDocument/2006/relationships/tags" Target="../tags/tag34.xml"/><Relationship Id="rId3" Type="http://schemas.openxmlformats.org/officeDocument/2006/relationships/image" Target="../media/image1.jpeg"/><Relationship Id="rId2" Type="http://schemas.openxmlformats.org/officeDocument/2006/relationships/tags" Target="../tags/tag3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31.xml"/><Relationship Id="rId7" Type="http://schemas.openxmlformats.org/officeDocument/2006/relationships/image" Target="../media/image5.png"/><Relationship Id="rId6" Type="http://schemas.openxmlformats.org/officeDocument/2006/relationships/tags" Target="../tags/tag530.xml"/><Relationship Id="rId5" Type="http://schemas.openxmlformats.org/officeDocument/2006/relationships/image" Target="../media/image4.png"/><Relationship Id="rId4" Type="http://schemas.openxmlformats.org/officeDocument/2006/relationships/tags" Target="../tags/tag529.xml"/><Relationship Id="rId3" Type="http://schemas.openxmlformats.org/officeDocument/2006/relationships/image" Target="../media/image1.jpeg"/><Relationship Id="rId2" Type="http://schemas.openxmlformats.org/officeDocument/2006/relationships/tags" Target="../tags/tag528.xml"/><Relationship Id="rId15" Type="http://schemas.openxmlformats.org/officeDocument/2006/relationships/tags" Target="../tags/tag537.xml"/><Relationship Id="rId14" Type="http://schemas.openxmlformats.org/officeDocument/2006/relationships/tags" Target="../tags/tag536.xml"/><Relationship Id="rId13" Type="http://schemas.openxmlformats.org/officeDocument/2006/relationships/tags" Target="../tags/tag535.xml"/><Relationship Id="rId12" Type="http://schemas.openxmlformats.org/officeDocument/2006/relationships/tags" Target="../tags/tag534.xml"/><Relationship Id="rId11" Type="http://schemas.openxmlformats.org/officeDocument/2006/relationships/tags" Target="../tags/tag533.xml"/><Relationship Id="rId10" Type="http://schemas.openxmlformats.org/officeDocument/2006/relationships/tags" Target="../tags/tag532.xml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41.xml"/><Relationship Id="rId7" Type="http://schemas.openxmlformats.org/officeDocument/2006/relationships/image" Target="../media/image5.png"/><Relationship Id="rId6" Type="http://schemas.openxmlformats.org/officeDocument/2006/relationships/tags" Target="../tags/tag540.xml"/><Relationship Id="rId5" Type="http://schemas.openxmlformats.org/officeDocument/2006/relationships/image" Target="../media/image4.png"/><Relationship Id="rId4" Type="http://schemas.openxmlformats.org/officeDocument/2006/relationships/tags" Target="../tags/tag539.xml"/><Relationship Id="rId3" Type="http://schemas.openxmlformats.org/officeDocument/2006/relationships/image" Target="../media/image1.jpeg"/><Relationship Id="rId2" Type="http://schemas.openxmlformats.org/officeDocument/2006/relationships/tags" Target="../tags/tag538.xml"/><Relationship Id="rId17" Type="http://schemas.openxmlformats.org/officeDocument/2006/relationships/tags" Target="../tags/tag549.xml"/><Relationship Id="rId16" Type="http://schemas.openxmlformats.org/officeDocument/2006/relationships/tags" Target="../tags/tag548.xml"/><Relationship Id="rId15" Type="http://schemas.openxmlformats.org/officeDocument/2006/relationships/tags" Target="../tags/tag547.xml"/><Relationship Id="rId14" Type="http://schemas.openxmlformats.org/officeDocument/2006/relationships/tags" Target="../tags/tag546.xml"/><Relationship Id="rId13" Type="http://schemas.openxmlformats.org/officeDocument/2006/relationships/tags" Target="../tags/tag545.xml"/><Relationship Id="rId12" Type="http://schemas.openxmlformats.org/officeDocument/2006/relationships/tags" Target="../tags/tag544.xml"/><Relationship Id="rId11" Type="http://schemas.openxmlformats.org/officeDocument/2006/relationships/tags" Target="../tags/tag543.xml"/><Relationship Id="rId10" Type="http://schemas.openxmlformats.org/officeDocument/2006/relationships/tags" Target="../tags/tag542.xml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554.xml"/><Relationship Id="rId8" Type="http://schemas.openxmlformats.org/officeDocument/2006/relationships/tags" Target="../tags/tag553.xml"/><Relationship Id="rId7" Type="http://schemas.openxmlformats.org/officeDocument/2006/relationships/image" Target="../media/image11.png"/><Relationship Id="rId6" Type="http://schemas.openxmlformats.org/officeDocument/2006/relationships/tags" Target="../tags/tag552.xml"/><Relationship Id="rId5" Type="http://schemas.openxmlformats.org/officeDocument/2006/relationships/image" Target="../media/image10.png"/><Relationship Id="rId4" Type="http://schemas.openxmlformats.org/officeDocument/2006/relationships/tags" Target="../tags/tag551.xml"/><Relationship Id="rId3" Type="http://schemas.openxmlformats.org/officeDocument/2006/relationships/image" Target="../media/image1.jpeg"/><Relationship Id="rId2" Type="http://schemas.openxmlformats.org/officeDocument/2006/relationships/tags" Target="../tags/tag550.xml"/><Relationship Id="rId11" Type="http://schemas.openxmlformats.org/officeDocument/2006/relationships/tags" Target="../tags/tag556.xml"/><Relationship Id="rId10" Type="http://schemas.openxmlformats.org/officeDocument/2006/relationships/tags" Target="../tags/tag555.xml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4" Type="http://schemas.openxmlformats.org/officeDocument/2006/relationships/tags" Target="../tags/tag559.xml"/><Relationship Id="rId3" Type="http://schemas.openxmlformats.org/officeDocument/2006/relationships/tags" Target="../tags/tag558.xml"/><Relationship Id="rId2" Type="http://schemas.openxmlformats.org/officeDocument/2006/relationships/tags" Target="../tags/tag557.xml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63.xml"/><Relationship Id="rId7" Type="http://schemas.openxmlformats.org/officeDocument/2006/relationships/image" Target="../media/image5.png"/><Relationship Id="rId6" Type="http://schemas.openxmlformats.org/officeDocument/2006/relationships/tags" Target="../tags/tag562.xml"/><Relationship Id="rId5" Type="http://schemas.openxmlformats.org/officeDocument/2006/relationships/image" Target="../media/image4.png"/><Relationship Id="rId4" Type="http://schemas.openxmlformats.org/officeDocument/2006/relationships/tags" Target="../tags/tag561.xml"/><Relationship Id="rId3" Type="http://schemas.openxmlformats.org/officeDocument/2006/relationships/image" Target="../media/image1.jpeg"/><Relationship Id="rId2" Type="http://schemas.openxmlformats.org/officeDocument/2006/relationships/tags" Target="../tags/tag560.xml"/><Relationship Id="rId15" Type="http://schemas.openxmlformats.org/officeDocument/2006/relationships/tags" Target="../tags/tag569.xml"/><Relationship Id="rId14" Type="http://schemas.openxmlformats.org/officeDocument/2006/relationships/tags" Target="../tags/tag568.xml"/><Relationship Id="rId13" Type="http://schemas.openxmlformats.org/officeDocument/2006/relationships/tags" Target="../tags/tag567.xml"/><Relationship Id="rId12" Type="http://schemas.openxmlformats.org/officeDocument/2006/relationships/tags" Target="../tags/tag566.xml"/><Relationship Id="rId11" Type="http://schemas.openxmlformats.org/officeDocument/2006/relationships/tags" Target="../tags/tag565.xml"/><Relationship Id="rId10" Type="http://schemas.openxmlformats.org/officeDocument/2006/relationships/tags" Target="../tags/tag564.xml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73.xml"/><Relationship Id="rId7" Type="http://schemas.openxmlformats.org/officeDocument/2006/relationships/image" Target="../media/image5.png"/><Relationship Id="rId6" Type="http://schemas.openxmlformats.org/officeDocument/2006/relationships/tags" Target="../tags/tag572.xml"/><Relationship Id="rId5" Type="http://schemas.openxmlformats.org/officeDocument/2006/relationships/image" Target="../media/image4.png"/><Relationship Id="rId4" Type="http://schemas.openxmlformats.org/officeDocument/2006/relationships/tags" Target="../tags/tag571.xml"/><Relationship Id="rId3" Type="http://schemas.openxmlformats.org/officeDocument/2006/relationships/image" Target="../media/image1.jpeg"/><Relationship Id="rId2" Type="http://schemas.openxmlformats.org/officeDocument/2006/relationships/tags" Target="../tags/tag570.xml"/><Relationship Id="rId14" Type="http://schemas.openxmlformats.org/officeDocument/2006/relationships/tags" Target="../tags/tag578.xml"/><Relationship Id="rId13" Type="http://schemas.openxmlformats.org/officeDocument/2006/relationships/tags" Target="../tags/tag577.xml"/><Relationship Id="rId12" Type="http://schemas.openxmlformats.org/officeDocument/2006/relationships/tags" Target="../tags/tag576.xml"/><Relationship Id="rId11" Type="http://schemas.openxmlformats.org/officeDocument/2006/relationships/tags" Target="../tags/tag575.xml"/><Relationship Id="rId10" Type="http://schemas.openxmlformats.org/officeDocument/2006/relationships/tags" Target="../tags/tag574.xml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82.xml"/><Relationship Id="rId7" Type="http://schemas.openxmlformats.org/officeDocument/2006/relationships/image" Target="../media/image5.png"/><Relationship Id="rId6" Type="http://schemas.openxmlformats.org/officeDocument/2006/relationships/tags" Target="../tags/tag581.xml"/><Relationship Id="rId5" Type="http://schemas.openxmlformats.org/officeDocument/2006/relationships/image" Target="../media/image4.png"/><Relationship Id="rId4" Type="http://schemas.openxmlformats.org/officeDocument/2006/relationships/tags" Target="../tags/tag580.xml"/><Relationship Id="rId3" Type="http://schemas.openxmlformats.org/officeDocument/2006/relationships/image" Target="../media/image1.jpeg"/><Relationship Id="rId2" Type="http://schemas.openxmlformats.org/officeDocument/2006/relationships/tags" Target="../tags/tag579.xml"/><Relationship Id="rId13" Type="http://schemas.openxmlformats.org/officeDocument/2006/relationships/tags" Target="../tags/tag586.xml"/><Relationship Id="rId12" Type="http://schemas.openxmlformats.org/officeDocument/2006/relationships/tags" Target="../tags/tag585.xml"/><Relationship Id="rId11" Type="http://schemas.openxmlformats.org/officeDocument/2006/relationships/tags" Target="../tags/tag584.xml"/><Relationship Id="rId10" Type="http://schemas.openxmlformats.org/officeDocument/2006/relationships/tags" Target="../tags/tag583.xml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591.xml"/><Relationship Id="rId8" Type="http://schemas.openxmlformats.org/officeDocument/2006/relationships/tags" Target="../tags/tag590.xml"/><Relationship Id="rId7" Type="http://schemas.openxmlformats.org/officeDocument/2006/relationships/image" Target="../media/image3.png"/><Relationship Id="rId6" Type="http://schemas.openxmlformats.org/officeDocument/2006/relationships/tags" Target="../tags/tag589.xml"/><Relationship Id="rId5" Type="http://schemas.openxmlformats.org/officeDocument/2006/relationships/image" Target="../media/image2.png"/><Relationship Id="rId4" Type="http://schemas.openxmlformats.org/officeDocument/2006/relationships/tags" Target="../tags/tag588.xml"/><Relationship Id="rId3" Type="http://schemas.openxmlformats.org/officeDocument/2006/relationships/image" Target="../media/image1.jpeg"/><Relationship Id="rId2" Type="http://schemas.openxmlformats.org/officeDocument/2006/relationships/tags" Target="../tags/tag587.xml"/><Relationship Id="rId13" Type="http://schemas.openxmlformats.org/officeDocument/2006/relationships/tags" Target="../tags/tag595.xml"/><Relationship Id="rId12" Type="http://schemas.openxmlformats.org/officeDocument/2006/relationships/tags" Target="../tags/tag594.xml"/><Relationship Id="rId11" Type="http://schemas.openxmlformats.org/officeDocument/2006/relationships/tags" Target="../tags/tag593.xml"/><Relationship Id="rId10" Type="http://schemas.openxmlformats.org/officeDocument/2006/relationships/tags" Target="../tags/tag592.xml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99.xml"/><Relationship Id="rId7" Type="http://schemas.openxmlformats.org/officeDocument/2006/relationships/image" Target="../media/image5.png"/><Relationship Id="rId6" Type="http://schemas.openxmlformats.org/officeDocument/2006/relationships/tags" Target="../tags/tag598.xml"/><Relationship Id="rId5" Type="http://schemas.openxmlformats.org/officeDocument/2006/relationships/image" Target="../media/image4.png"/><Relationship Id="rId4" Type="http://schemas.openxmlformats.org/officeDocument/2006/relationships/tags" Target="../tags/tag597.xml"/><Relationship Id="rId3" Type="http://schemas.openxmlformats.org/officeDocument/2006/relationships/image" Target="../media/image1.jpeg"/><Relationship Id="rId2" Type="http://schemas.openxmlformats.org/officeDocument/2006/relationships/tags" Target="../tags/tag596.xml"/><Relationship Id="rId13" Type="http://schemas.openxmlformats.org/officeDocument/2006/relationships/tags" Target="../tags/tag603.xml"/><Relationship Id="rId12" Type="http://schemas.openxmlformats.org/officeDocument/2006/relationships/tags" Target="../tags/tag602.xml"/><Relationship Id="rId11" Type="http://schemas.openxmlformats.org/officeDocument/2006/relationships/tags" Target="../tags/tag601.xml"/><Relationship Id="rId10" Type="http://schemas.openxmlformats.org/officeDocument/2006/relationships/tags" Target="../tags/tag600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608.xml"/><Relationship Id="rId8" Type="http://schemas.openxmlformats.org/officeDocument/2006/relationships/image" Target="../media/image6.png"/><Relationship Id="rId7" Type="http://schemas.openxmlformats.org/officeDocument/2006/relationships/tags" Target="../tags/tag607.xml"/><Relationship Id="rId6" Type="http://schemas.openxmlformats.org/officeDocument/2006/relationships/image" Target="../media/image5.png"/><Relationship Id="rId5" Type="http://schemas.openxmlformats.org/officeDocument/2006/relationships/tags" Target="../tags/tag606.xml"/><Relationship Id="rId4" Type="http://schemas.openxmlformats.org/officeDocument/2006/relationships/tags" Target="../tags/tag605.xml"/><Relationship Id="rId3" Type="http://schemas.openxmlformats.org/officeDocument/2006/relationships/image" Target="../media/image1.jpeg"/><Relationship Id="rId2" Type="http://schemas.openxmlformats.org/officeDocument/2006/relationships/tags" Target="../tags/tag604.xml"/><Relationship Id="rId13" Type="http://schemas.openxmlformats.org/officeDocument/2006/relationships/tags" Target="../tags/tag612.xml"/><Relationship Id="rId12" Type="http://schemas.openxmlformats.org/officeDocument/2006/relationships/tags" Target="../tags/tag611.xml"/><Relationship Id="rId11" Type="http://schemas.openxmlformats.org/officeDocument/2006/relationships/tags" Target="../tags/tag610.xml"/><Relationship Id="rId10" Type="http://schemas.openxmlformats.org/officeDocument/2006/relationships/tags" Target="../tags/tag609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6.xml"/><Relationship Id="rId7" Type="http://schemas.openxmlformats.org/officeDocument/2006/relationships/image" Target="../media/image5.png"/><Relationship Id="rId6" Type="http://schemas.openxmlformats.org/officeDocument/2006/relationships/tags" Target="../tags/tag45.xml"/><Relationship Id="rId5" Type="http://schemas.openxmlformats.org/officeDocument/2006/relationships/image" Target="../media/image4.png"/><Relationship Id="rId4" Type="http://schemas.openxmlformats.org/officeDocument/2006/relationships/tags" Target="../tags/tag44.xml"/><Relationship Id="rId3" Type="http://schemas.openxmlformats.org/officeDocument/2006/relationships/image" Target="../media/image1.jpeg"/><Relationship Id="rId2" Type="http://schemas.openxmlformats.org/officeDocument/2006/relationships/tags" Target="../tags/tag43.xml"/><Relationship Id="rId17" Type="http://schemas.openxmlformats.org/officeDocument/2006/relationships/tags" Target="../tags/tag54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618.xml"/><Relationship Id="rId8" Type="http://schemas.openxmlformats.org/officeDocument/2006/relationships/tags" Target="../tags/tag617.xml"/><Relationship Id="rId7" Type="http://schemas.openxmlformats.org/officeDocument/2006/relationships/tags" Target="../tags/tag616.xml"/><Relationship Id="rId6" Type="http://schemas.openxmlformats.org/officeDocument/2006/relationships/image" Target="../media/image5.png"/><Relationship Id="rId5" Type="http://schemas.openxmlformats.org/officeDocument/2006/relationships/tags" Target="../tags/tag615.xml"/><Relationship Id="rId4" Type="http://schemas.openxmlformats.org/officeDocument/2006/relationships/tags" Target="../tags/tag614.xml"/><Relationship Id="rId3" Type="http://schemas.openxmlformats.org/officeDocument/2006/relationships/image" Target="../media/image1.jpeg"/><Relationship Id="rId2" Type="http://schemas.openxmlformats.org/officeDocument/2006/relationships/tags" Target="../tags/tag613.xml"/><Relationship Id="rId12" Type="http://schemas.openxmlformats.org/officeDocument/2006/relationships/tags" Target="../tags/tag621.xml"/><Relationship Id="rId11" Type="http://schemas.openxmlformats.org/officeDocument/2006/relationships/tags" Target="../tags/tag620.xml"/><Relationship Id="rId10" Type="http://schemas.openxmlformats.org/officeDocument/2006/relationships/tags" Target="../tags/tag619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627.xml"/><Relationship Id="rId8" Type="http://schemas.openxmlformats.org/officeDocument/2006/relationships/tags" Target="../tags/tag626.xml"/><Relationship Id="rId7" Type="http://schemas.openxmlformats.org/officeDocument/2006/relationships/tags" Target="../tags/tag625.xml"/><Relationship Id="rId6" Type="http://schemas.openxmlformats.org/officeDocument/2006/relationships/image" Target="../media/image6.png"/><Relationship Id="rId5" Type="http://schemas.openxmlformats.org/officeDocument/2006/relationships/tags" Target="../tags/tag624.xml"/><Relationship Id="rId4" Type="http://schemas.openxmlformats.org/officeDocument/2006/relationships/tags" Target="../tags/tag623.xml"/><Relationship Id="rId3" Type="http://schemas.openxmlformats.org/officeDocument/2006/relationships/image" Target="../media/image1.jpeg"/><Relationship Id="rId2" Type="http://schemas.openxmlformats.org/officeDocument/2006/relationships/tags" Target="../tags/tag622.xml"/><Relationship Id="rId12" Type="http://schemas.openxmlformats.org/officeDocument/2006/relationships/tags" Target="../tags/tag630.xml"/><Relationship Id="rId11" Type="http://schemas.openxmlformats.org/officeDocument/2006/relationships/tags" Target="../tags/tag629.xml"/><Relationship Id="rId10" Type="http://schemas.openxmlformats.org/officeDocument/2006/relationships/tags" Target="../tags/tag628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636.xml"/><Relationship Id="rId8" Type="http://schemas.openxmlformats.org/officeDocument/2006/relationships/tags" Target="../tags/tag635.xml"/><Relationship Id="rId7" Type="http://schemas.openxmlformats.org/officeDocument/2006/relationships/tags" Target="../tags/tag634.xml"/><Relationship Id="rId6" Type="http://schemas.openxmlformats.org/officeDocument/2006/relationships/image" Target="../media/image5.png"/><Relationship Id="rId5" Type="http://schemas.openxmlformats.org/officeDocument/2006/relationships/tags" Target="../tags/tag633.xml"/><Relationship Id="rId4" Type="http://schemas.openxmlformats.org/officeDocument/2006/relationships/tags" Target="../tags/tag632.xml"/><Relationship Id="rId3" Type="http://schemas.openxmlformats.org/officeDocument/2006/relationships/image" Target="../media/image1.jpeg"/><Relationship Id="rId2" Type="http://schemas.openxmlformats.org/officeDocument/2006/relationships/tags" Target="../tags/tag631.xml"/><Relationship Id="rId12" Type="http://schemas.openxmlformats.org/officeDocument/2006/relationships/tags" Target="../tags/tag639.xml"/><Relationship Id="rId11" Type="http://schemas.openxmlformats.org/officeDocument/2006/relationships/tags" Target="../tags/tag638.xml"/><Relationship Id="rId10" Type="http://schemas.openxmlformats.org/officeDocument/2006/relationships/tags" Target="../tags/tag637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645.xml"/><Relationship Id="rId8" Type="http://schemas.openxmlformats.org/officeDocument/2006/relationships/tags" Target="../tags/tag644.xml"/><Relationship Id="rId7" Type="http://schemas.openxmlformats.org/officeDocument/2006/relationships/tags" Target="../tags/tag643.xml"/><Relationship Id="rId6" Type="http://schemas.openxmlformats.org/officeDocument/2006/relationships/image" Target="../media/image6.png"/><Relationship Id="rId5" Type="http://schemas.openxmlformats.org/officeDocument/2006/relationships/tags" Target="../tags/tag642.xml"/><Relationship Id="rId4" Type="http://schemas.openxmlformats.org/officeDocument/2006/relationships/tags" Target="../tags/tag641.xml"/><Relationship Id="rId3" Type="http://schemas.openxmlformats.org/officeDocument/2006/relationships/image" Target="../media/image1.jpeg"/><Relationship Id="rId2" Type="http://schemas.openxmlformats.org/officeDocument/2006/relationships/tags" Target="../tags/tag640.xml"/><Relationship Id="rId14" Type="http://schemas.openxmlformats.org/officeDocument/2006/relationships/tags" Target="../tags/tag650.xml"/><Relationship Id="rId13" Type="http://schemas.openxmlformats.org/officeDocument/2006/relationships/tags" Target="../tags/tag649.xml"/><Relationship Id="rId12" Type="http://schemas.openxmlformats.org/officeDocument/2006/relationships/tags" Target="../tags/tag648.xml"/><Relationship Id="rId11" Type="http://schemas.openxmlformats.org/officeDocument/2006/relationships/tags" Target="../tags/tag647.xml"/><Relationship Id="rId10" Type="http://schemas.openxmlformats.org/officeDocument/2006/relationships/tags" Target="../tags/tag646.xml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655.xml"/><Relationship Id="rId8" Type="http://schemas.openxmlformats.org/officeDocument/2006/relationships/image" Target="../media/image6.png"/><Relationship Id="rId7" Type="http://schemas.openxmlformats.org/officeDocument/2006/relationships/tags" Target="../tags/tag654.xml"/><Relationship Id="rId6" Type="http://schemas.openxmlformats.org/officeDocument/2006/relationships/image" Target="../media/image5.png"/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image" Target="../media/image1.jpeg"/><Relationship Id="rId2" Type="http://schemas.openxmlformats.org/officeDocument/2006/relationships/tags" Target="../tags/tag651.xml"/><Relationship Id="rId13" Type="http://schemas.openxmlformats.org/officeDocument/2006/relationships/tags" Target="../tags/tag659.xml"/><Relationship Id="rId12" Type="http://schemas.openxmlformats.org/officeDocument/2006/relationships/tags" Target="../tags/tag658.xml"/><Relationship Id="rId11" Type="http://schemas.openxmlformats.org/officeDocument/2006/relationships/tags" Target="../tags/tag657.xml"/><Relationship Id="rId10" Type="http://schemas.openxmlformats.org/officeDocument/2006/relationships/tags" Target="../tags/tag656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670.xml"/><Relationship Id="rId8" Type="http://schemas.openxmlformats.org/officeDocument/2006/relationships/tags" Target="../tags/tag669.xml"/><Relationship Id="rId7" Type="http://schemas.openxmlformats.org/officeDocument/2006/relationships/image" Target="../media/image3.png"/><Relationship Id="rId6" Type="http://schemas.openxmlformats.org/officeDocument/2006/relationships/tags" Target="../tags/tag668.xml"/><Relationship Id="rId5" Type="http://schemas.openxmlformats.org/officeDocument/2006/relationships/image" Target="../media/image2.png"/><Relationship Id="rId4" Type="http://schemas.openxmlformats.org/officeDocument/2006/relationships/tags" Target="../tags/tag667.xml"/><Relationship Id="rId3" Type="http://schemas.openxmlformats.org/officeDocument/2006/relationships/image" Target="../media/image1.jpeg"/><Relationship Id="rId2" Type="http://schemas.openxmlformats.org/officeDocument/2006/relationships/tags" Target="../tags/tag666.xml"/><Relationship Id="rId13" Type="http://schemas.openxmlformats.org/officeDocument/2006/relationships/tags" Target="../tags/tag674.xml"/><Relationship Id="rId12" Type="http://schemas.openxmlformats.org/officeDocument/2006/relationships/tags" Target="../tags/tag673.xml"/><Relationship Id="rId11" Type="http://schemas.openxmlformats.org/officeDocument/2006/relationships/tags" Target="../tags/tag672.xml"/><Relationship Id="rId10" Type="http://schemas.openxmlformats.org/officeDocument/2006/relationships/tags" Target="../tags/tag671.xml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78.xml"/><Relationship Id="rId7" Type="http://schemas.openxmlformats.org/officeDocument/2006/relationships/image" Target="../media/image5.png"/><Relationship Id="rId6" Type="http://schemas.openxmlformats.org/officeDocument/2006/relationships/tags" Target="../tags/tag677.xml"/><Relationship Id="rId5" Type="http://schemas.openxmlformats.org/officeDocument/2006/relationships/image" Target="../media/image4.png"/><Relationship Id="rId4" Type="http://schemas.openxmlformats.org/officeDocument/2006/relationships/tags" Target="../tags/tag676.xml"/><Relationship Id="rId3" Type="http://schemas.openxmlformats.org/officeDocument/2006/relationships/image" Target="../media/image1.jpeg"/><Relationship Id="rId2" Type="http://schemas.openxmlformats.org/officeDocument/2006/relationships/tags" Target="../tags/tag675.xml"/><Relationship Id="rId14" Type="http://schemas.openxmlformats.org/officeDocument/2006/relationships/tags" Target="../tags/tag683.xml"/><Relationship Id="rId13" Type="http://schemas.openxmlformats.org/officeDocument/2006/relationships/tags" Target="../tags/tag682.xml"/><Relationship Id="rId12" Type="http://schemas.openxmlformats.org/officeDocument/2006/relationships/tags" Target="../tags/tag681.xml"/><Relationship Id="rId11" Type="http://schemas.openxmlformats.org/officeDocument/2006/relationships/tags" Target="../tags/tag680.xml"/><Relationship Id="rId10" Type="http://schemas.openxmlformats.org/officeDocument/2006/relationships/tags" Target="../tags/tag679.xml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687.xml"/><Relationship Id="rId7" Type="http://schemas.openxmlformats.org/officeDocument/2006/relationships/image" Target="../media/image8.png"/><Relationship Id="rId6" Type="http://schemas.openxmlformats.org/officeDocument/2006/relationships/tags" Target="../tags/tag686.xml"/><Relationship Id="rId5" Type="http://schemas.openxmlformats.org/officeDocument/2006/relationships/image" Target="../media/image7.png"/><Relationship Id="rId4" Type="http://schemas.openxmlformats.org/officeDocument/2006/relationships/tags" Target="../tags/tag685.xml"/><Relationship Id="rId3" Type="http://schemas.openxmlformats.org/officeDocument/2006/relationships/image" Target="../media/image1.jpeg"/><Relationship Id="rId2" Type="http://schemas.openxmlformats.org/officeDocument/2006/relationships/tags" Target="../tags/tag684.xml"/><Relationship Id="rId14" Type="http://schemas.openxmlformats.org/officeDocument/2006/relationships/tags" Target="../tags/tag692.xml"/><Relationship Id="rId13" Type="http://schemas.openxmlformats.org/officeDocument/2006/relationships/tags" Target="../tags/tag691.xml"/><Relationship Id="rId12" Type="http://schemas.openxmlformats.org/officeDocument/2006/relationships/tags" Target="../tags/tag690.xml"/><Relationship Id="rId11" Type="http://schemas.openxmlformats.org/officeDocument/2006/relationships/tags" Target="../tags/tag689.xml"/><Relationship Id="rId10" Type="http://schemas.openxmlformats.org/officeDocument/2006/relationships/tags" Target="../tags/tag688.xml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96.xml"/><Relationship Id="rId7" Type="http://schemas.openxmlformats.org/officeDocument/2006/relationships/image" Target="../media/image5.png"/><Relationship Id="rId6" Type="http://schemas.openxmlformats.org/officeDocument/2006/relationships/tags" Target="../tags/tag695.xml"/><Relationship Id="rId5" Type="http://schemas.openxmlformats.org/officeDocument/2006/relationships/image" Target="../media/image4.png"/><Relationship Id="rId4" Type="http://schemas.openxmlformats.org/officeDocument/2006/relationships/tags" Target="../tags/tag694.xml"/><Relationship Id="rId3" Type="http://schemas.openxmlformats.org/officeDocument/2006/relationships/image" Target="../media/image1.jpeg"/><Relationship Id="rId2" Type="http://schemas.openxmlformats.org/officeDocument/2006/relationships/tags" Target="../tags/tag693.xml"/><Relationship Id="rId15" Type="http://schemas.openxmlformats.org/officeDocument/2006/relationships/tags" Target="../tags/tag702.xml"/><Relationship Id="rId14" Type="http://schemas.openxmlformats.org/officeDocument/2006/relationships/tags" Target="../tags/tag701.xml"/><Relationship Id="rId13" Type="http://schemas.openxmlformats.org/officeDocument/2006/relationships/tags" Target="../tags/tag700.xml"/><Relationship Id="rId12" Type="http://schemas.openxmlformats.org/officeDocument/2006/relationships/tags" Target="../tags/tag699.xml"/><Relationship Id="rId11" Type="http://schemas.openxmlformats.org/officeDocument/2006/relationships/tags" Target="../tags/tag698.xml"/><Relationship Id="rId10" Type="http://schemas.openxmlformats.org/officeDocument/2006/relationships/tags" Target="../tags/tag697.xml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06.xml"/><Relationship Id="rId7" Type="http://schemas.openxmlformats.org/officeDocument/2006/relationships/image" Target="../media/image5.png"/><Relationship Id="rId6" Type="http://schemas.openxmlformats.org/officeDocument/2006/relationships/tags" Target="../tags/tag705.xml"/><Relationship Id="rId5" Type="http://schemas.openxmlformats.org/officeDocument/2006/relationships/image" Target="../media/image4.png"/><Relationship Id="rId4" Type="http://schemas.openxmlformats.org/officeDocument/2006/relationships/tags" Target="../tags/tag704.xml"/><Relationship Id="rId3" Type="http://schemas.openxmlformats.org/officeDocument/2006/relationships/image" Target="../media/image1.jpeg"/><Relationship Id="rId2" Type="http://schemas.openxmlformats.org/officeDocument/2006/relationships/tags" Target="../tags/tag703.xml"/><Relationship Id="rId17" Type="http://schemas.openxmlformats.org/officeDocument/2006/relationships/tags" Target="../tags/tag714.xml"/><Relationship Id="rId16" Type="http://schemas.openxmlformats.org/officeDocument/2006/relationships/tags" Target="../tags/tag713.xml"/><Relationship Id="rId15" Type="http://schemas.openxmlformats.org/officeDocument/2006/relationships/tags" Target="../tags/tag712.xml"/><Relationship Id="rId14" Type="http://schemas.openxmlformats.org/officeDocument/2006/relationships/tags" Target="../tags/tag711.xml"/><Relationship Id="rId13" Type="http://schemas.openxmlformats.org/officeDocument/2006/relationships/tags" Target="../tags/tag710.xml"/><Relationship Id="rId12" Type="http://schemas.openxmlformats.org/officeDocument/2006/relationships/tags" Target="../tags/tag709.xml"/><Relationship Id="rId11" Type="http://schemas.openxmlformats.org/officeDocument/2006/relationships/tags" Target="../tags/tag708.xml"/><Relationship Id="rId10" Type="http://schemas.openxmlformats.org/officeDocument/2006/relationships/tags" Target="../tags/tag707.xml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image" Target="../media/image11.png"/><Relationship Id="rId6" Type="http://schemas.openxmlformats.org/officeDocument/2006/relationships/tags" Target="../tags/tag57.xml"/><Relationship Id="rId5" Type="http://schemas.openxmlformats.org/officeDocument/2006/relationships/image" Target="../media/image10.png"/><Relationship Id="rId4" Type="http://schemas.openxmlformats.org/officeDocument/2006/relationships/tags" Target="../tags/tag56.xml"/><Relationship Id="rId3" Type="http://schemas.openxmlformats.org/officeDocument/2006/relationships/image" Target="../media/image1.jpeg"/><Relationship Id="rId2" Type="http://schemas.openxmlformats.org/officeDocument/2006/relationships/tags" Target="../tags/tag55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719.xml"/><Relationship Id="rId8" Type="http://schemas.openxmlformats.org/officeDocument/2006/relationships/tags" Target="../tags/tag718.xml"/><Relationship Id="rId7" Type="http://schemas.openxmlformats.org/officeDocument/2006/relationships/image" Target="../media/image11.png"/><Relationship Id="rId6" Type="http://schemas.openxmlformats.org/officeDocument/2006/relationships/tags" Target="../tags/tag717.xml"/><Relationship Id="rId5" Type="http://schemas.openxmlformats.org/officeDocument/2006/relationships/image" Target="../media/image10.png"/><Relationship Id="rId4" Type="http://schemas.openxmlformats.org/officeDocument/2006/relationships/tags" Target="../tags/tag716.xml"/><Relationship Id="rId3" Type="http://schemas.openxmlformats.org/officeDocument/2006/relationships/image" Target="../media/image1.jpeg"/><Relationship Id="rId2" Type="http://schemas.openxmlformats.org/officeDocument/2006/relationships/tags" Target="../tags/tag715.xml"/><Relationship Id="rId11" Type="http://schemas.openxmlformats.org/officeDocument/2006/relationships/tags" Target="../tags/tag721.xml"/><Relationship Id="rId10" Type="http://schemas.openxmlformats.org/officeDocument/2006/relationships/tags" Target="../tags/tag720.xml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4" Type="http://schemas.openxmlformats.org/officeDocument/2006/relationships/tags" Target="../tags/tag724.xml"/><Relationship Id="rId3" Type="http://schemas.openxmlformats.org/officeDocument/2006/relationships/tags" Target="../tags/tag723.xml"/><Relationship Id="rId2" Type="http://schemas.openxmlformats.org/officeDocument/2006/relationships/tags" Target="../tags/tag722.xml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28.xml"/><Relationship Id="rId7" Type="http://schemas.openxmlformats.org/officeDocument/2006/relationships/image" Target="../media/image5.png"/><Relationship Id="rId6" Type="http://schemas.openxmlformats.org/officeDocument/2006/relationships/tags" Target="../tags/tag727.xml"/><Relationship Id="rId5" Type="http://schemas.openxmlformats.org/officeDocument/2006/relationships/image" Target="../media/image4.png"/><Relationship Id="rId4" Type="http://schemas.openxmlformats.org/officeDocument/2006/relationships/tags" Target="../tags/tag726.xml"/><Relationship Id="rId3" Type="http://schemas.openxmlformats.org/officeDocument/2006/relationships/image" Target="../media/image1.jpeg"/><Relationship Id="rId2" Type="http://schemas.openxmlformats.org/officeDocument/2006/relationships/tags" Target="../tags/tag725.xml"/><Relationship Id="rId15" Type="http://schemas.openxmlformats.org/officeDocument/2006/relationships/tags" Target="../tags/tag734.xml"/><Relationship Id="rId14" Type="http://schemas.openxmlformats.org/officeDocument/2006/relationships/tags" Target="../tags/tag733.xml"/><Relationship Id="rId13" Type="http://schemas.openxmlformats.org/officeDocument/2006/relationships/tags" Target="../tags/tag732.xml"/><Relationship Id="rId12" Type="http://schemas.openxmlformats.org/officeDocument/2006/relationships/tags" Target="../tags/tag731.xml"/><Relationship Id="rId11" Type="http://schemas.openxmlformats.org/officeDocument/2006/relationships/tags" Target="../tags/tag730.xml"/><Relationship Id="rId10" Type="http://schemas.openxmlformats.org/officeDocument/2006/relationships/tags" Target="../tags/tag729.xml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38.xml"/><Relationship Id="rId7" Type="http://schemas.openxmlformats.org/officeDocument/2006/relationships/image" Target="../media/image5.png"/><Relationship Id="rId6" Type="http://schemas.openxmlformats.org/officeDocument/2006/relationships/tags" Target="../tags/tag737.xml"/><Relationship Id="rId5" Type="http://schemas.openxmlformats.org/officeDocument/2006/relationships/image" Target="../media/image4.png"/><Relationship Id="rId4" Type="http://schemas.openxmlformats.org/officeDocument/2006/relationships/tags" Target="../tags/tag736.xml"/><Relationship Id="rId3" Type="http://schemas.openxmlformats.org/officeDocument/2006/relationships/image" Target="../media/image1.jpeg"/><Relationship Id="rId2" Type="http://schemas.openxmlformats.org/officeDocument/2006/relationships/tags" Target="../tags/tag735.xml"/><Relationship Id="rId14" Type="http://schemas.openxmlformats.org/officeDocument/2006/relationships/tags" Target="../tags/tag743.xml"/><Relationship Id="rId13" Type="http://schemas.openxmlformats.org/officeDocument/2006/relationships/tags" Target="../tags/tag742.xml"/><Relationship Id="rId12" Type="http://schemas.openxmlformats.org/officeDocument/2006/relationships/tags" Target="../tags/tag741.xml"/><Relationship Id="rId11" Type="http://schemas.openxmlformats.org/officeDocument/2006/relationships/tags" Target="../tags/tag740.xml"/><Relationship Id="rId10" Type="http://schemas.openxmlformats.org/officeDocument/2006/relationships/tags" Target="../tags/tag739.xml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47.xml"/><Relationship Id="rId7" Type="http://schemas.openxmlformats.org/officeDocument/2006/relationships/image" Target="../media/image5.png"/><Relationship Id="rId6" Type="http://schemas.openxmlformats.org/officeDocument/2006/relationships/tags" Target="../tags/tag746.xml"/><Relationship Id="rId5" Type="http://schemas.openxmlformats.org/officeDocument/2006/relationships/image" Target="../media/image4.png"/><Relationship Id="rId4" Type="http://schemas.openxmlformats.org/officeDocument/2006/relationships/tags" Target="../tags/tag745.xml"/><Relationship Id="rId3" Type="http://schemas.openxmlformats.org/officeDocument/2006/relationships/image" Target="../media/image1.jpeg"/><Relationship Id="rId2" Type="http://schemas.openxmlformats.org/officeDocument/2006/relationships/tags" Target="../tags/tag744.xml"/><Relationship Id="rId13" Type="http://schemas.openxmlformats.org/officeDocument/2006/relationships/tags" Target="../tags/tag751.xml"/><Relationship Id="rId12" Type="http://schemas.openxmlformats.org/officeDocument/2006/relationships/tags" Target="../tags/tag750.xml"/><Relationship Id="rId11" Type="http://schemas.openxmlformats.org/officeDocument/2006/relationships/tags" Target="../tags/tag749.xml"/><Relationship Id="rId10" Type="http://schemas.openxmlformats.org/officeDocument/2006/relationships/tags" Target="../tags/tag748.xml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756.xml"/><Relationship Id="rId8" Type="http://schemas.openxmlformats.org/officeDocument/2006/relationships/tags" Target="../tags/tag755.xml"/><Relationship Id="rId7" Type="http://schemas.openxmlformats.org/officeDocument/2006/relationships/image" Target="../media/image3.png"/><Relationship Id="rId6" Type="http://schemas.openxmlformats.org/officeDocument/2006/relationships/tags" Target="../tags/tag754.xml"/><Relationship Id="rId5" Type="http://schemas.openxmlformats.org/officeDocument/2006/relationships/image" Target="../media/image2.png"/><Relationship Id="rId4" Type="http://schemas.openxmlformats.org/officeDocument/2006/relationships/tags" Target="../tags/tag753.xml"/><Relationship Id="rId3" Type="http://schemas.openxmlformats.org/officeDocument/2006/relationships/image" Target="../media/image1.jpeg"/><Relationship Id="rId2" Type="http://schemas.openxmlformats.org/officeDocument/2006/relationships/tags" Target="../tags/tag752.xml"/><Relationship Id="rId13" Type="http://schemas.openxmlformats.org/officeDocument/2006/relationships/tags" Target="../tags/tag760.xml"/><Relationship Id="rId12" Type="http://schemas.openxmlformats.org/officeDocument/2006/relationships/tags" Target="../tags/tag759.xml"/><Relationship Id="rId11" Type="http://schemas.openxmlformats.org/officeDocument/2006/relationships/tags" Target="../tags/tag758.xml"/><Relationship Id="rId10" Type="http://schemas.openxmlformats.org/officeDocument/2006/relationships/tags" Target="../tags/tag757.xml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64.xml"/><Relationship Id="rId7" Type="http://schemas.openxmlformats.org/officeDocument/2006/relationships/image" Target="../media/image5.png"/><Relationship Id="rId6" Type="http://schemas.openxmlformats.org/officeDocument/2006/relationships/tags" Target="../tags/tag763.xml"/><Relationship Id="rId5" Type="http://schemas.openxmlformats.org/officeDocument/2006/relationships/image" Target="../media/image4.png"/><Relationship Id="rId4" Type="http://schemas.openxmlformats.org/officeDocument/2006/relationships/tags" Target="../tags/tag762.xml"/><Relationship Id="rId3" Type="http://schemas.openxmlformats.org/officeDocument/2006/relationships/image" Target="../media/image1.jpeg"/><Relationship Id="rId2" Type="http://schemas.openxmlformats.org/officeDocument/2006/relationships/tags" Target="../tags/tag761.xml"/><Relationship Id="rId13" Type="http://schemas.openxmlformats.org/officeDocument/2006/relationships/tags" Target="../tags/tag768.xml"/><Relationship Id="rId12" Type="http://schemas.openxmlformats.org/officeDocument/2006/relationships/tags" Target="../tags/tag767.xml"/><Relationship Id="rId11" Type="http://schemas.openxmlformats.org/officeDocument/2006/relationships/tags" Target="../tags/tag766.xml"/><Relationship Id="rId10" Type="http://schemas.openxmlformats.org/officeDocument/2006/relationships/tags" Target="../tags/tag765.xml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773.xml"/><Relationship Id="rId8" Type="http://schemas.openxmlformats.org/officeDocument/2006/relationships/image" Target="../media/image6.png"/><Relationship Id="rId7" Type="http://schemas.openxmlformats.org/officeDocument/2006/relationships/tags" Target="../tags/tag772.xml"/><Relationship Id="rId6" Type="http://schemas.openxmlformats.org/officeDocument/2006/relationships/image" Target="../media/image5.png"/><Relationship Id="rId5" Type="http://schemas.openxmlformats.org/officeDocument/2006/relationships/tags" Target="../tags/tag771.xml"/><Relationship Id="rId4" Type="http://schemas.openxmlformats.org/officeDocument/2006/relationships/tags" Target="../tags/tag770.xml"/><Relationship Id="rId3" Type="http://schemas.openxmlformats.org/officeDocument/2006/relationships/image" Target="../media/image1.jpeg"/><Relationship Id="rId2" Type="http://schemas.openxmlformats.org/officeDocument/2006/relationships/tags" Target="../tags/tag769.xml"/><Relationship Id="rId13" Type="http://schemas.openxmlformats.org/officeDocument/2006/relationships/tags" Target="../tags/tag777.xml"/><Relationship Id="rId12" Type="http://schemas.openxmlformats.org/officeDocument/2006/relationships/tags" Target="../tags/tag776.xml"/><Relationship Id="rId11" Type="http://schemas.openxmlformats.org/officeDocument/2006/relationships/tags" Target="../tags/tag775.xml"/><Relationship Id="rId10" Type="http://schemas.openxmlformats.org/officeDocument/2006/relationships/tags" Target="../tags/tag774.xml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783.xml"/><Relationship Id="rId8" Type="http://schemas.openxmlformats.org/officeDocument/2006/relationships/tags" Target="../tags/tag782.xml"/><Relationship Id="rId7" Type="http://schemas.openxmlformats.org/officeDocument/2006/relationships/tags" Target="../tags/tag781.xml"/><Relationship Id="rId6" Type="http://schemas.openxmlformats.org/officeDocument/2006/relationships/image" Target="../media/image5.png"/><Relationship Id="rId5" Type="http://schemas.openxmlformats.org/officeDocument/2006/relationships/tags" Target="../tags/tag780.xml"/><Relationship Id="rId4" Type="http://schemas.openxmlformats.org/officeDocument/2006/relationships/tags" Target="../tags/tag779.xml"/><Relationship Id="rId3" Type="http://schemas.openxmlformats.org/officeDocument/2006/relationships/image" Target="../media/image1.jpeg"/><Relationship Id="rId2" Type="http://schemas.openxmlformats.org/officeDocument/2006/relationships/tags" Target="../tags/tag778.xml"/><Relationship Id="rId12" Type="http://schemas.openxmlformats.org/officeDocument/2006/relationships/tags" Target="../tags/tag786.xml"/><Relationship Id="rId11" Type="http://schemas.openxmlformats.org/officeDocument/2006/relationships/tags" Target="../tags/tag785.xml"/><Relationship Id="rId10" Type="http://schemas.openxmlformats.org/officeDocument/2006/relationships/tags" Target="../tags/tag784.xml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792.xml"/><Relationship Id="rId8" Type="http://schemas.openxmlformats.org/officeDocument/2006/relationships/tags" Target="../tags/tag791.xml"/><Relationship Id="rId7" Type="http://schemas.openxmlformats.org/officeDocument/2006/relationships/tags" Target="../tags/tag790.xml"/><Relationship Id="rId6" Type="http://schemas.openxmlformats.org/officeDocument/2006/relationships/image" Target="../media/image6.png"/><Relationship Id="rId5" Type="http://schemas.openxmlformats.org/officeDocument/2006/relationships/tags" Target="../tags/tag789.xml"/><Relationship Id="rId4" Type="http://schemas.openxmlformats.org/officeDocument/2006/relationships/tags" Target="../tags/tag788.xml"/><Relationship Id="rId3" Type="http://schemas.openxmlformats.org/officeDocument/2006/relationships/image" Target="../media/image1.jpeg"/><Relationship Id="rId2" Type="http://schemas.openxmlformats.org/officeDocument/2006/relationships/tags" Target="../tags/tag787.xml"/><Relationship Id="rId12" Type="http://schemas.openxmlformats.org/officeDocument/2006/relationships/tags" Target="../tags/tag795.xml"/><Relationship Id="rId11" Type="http://schemas.openxmlformats.org/officeDocument/2006/relationships/tags" Target="../tags/tag794.xml"/><Relationship Id="rId10" Type="http://schemas.openxmlformats.org/officeDocument/2006/relationships/tags" Target="../tags/tag793.xml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801.xml"/><Relationship Id="rId8" Type="http://schemas.openxmlformats.org/officeDocument/2006/relationships/tags" Target="../tags/tag800.xml"/><Relationship Id="rId7" Type="http://schemas.openxmlformats.org/officeDocument/2006/relationships/tags" Target="../tags/tag799.xml"/><Relationship Id="rId6" Type="http://schemas.openxmlformats.org/officeDocument/2006/relationships/image" Target="../media/image5.png"/><Relationship Id="rId5" Type="http://schemas.openxmlformats.org/officeDocument/2006/relationships/tags" Target="../tags/tag798.xml"/><Relationship Id="rId4" Type="http://schemas.openxmlformats.org/officeDocument/2006/relationships/tags" Target="../tags/tag797.xml"/><Relationship Id="rId3" Type="http://schemas.openxmlformats.org/officeDocument/2006/relationships/image" Target="../media/image1.jpeg"/><Relationship Id="rId2" Type="http://schemas.openxmlformats.org/officeDocument/2006/relationships/tags" Target="../tags/tag796.xml"/><Relationship Id="rId12" Type="http://schemas.openxmlformats.org/officeDocument/2006/relationships/tags" Target="../tags/tag804.xml"/><Relationship Id="rId11" Type="http://schemas.openxmlformats.org/officeDocument/2006/relationships/tags" Target="../tags/tag803.xml"/><Relationship Id="rId10" Type="http://schemas.openxmlformats.org/officeDocument/2006/relationships/tags" Target="../tags/tag802.xml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810.xml"/><Relationship Id="rId8" Type="http://schemas.openxmlformats.org/officeDocument/2006/relationships/tags" Target="../tags/tag809.xml"/><Relationship Id="rId7" Type="http://schemas.openxmlformats.org/officeDocument/2006/relationships/tags" Target="../tags/tag808.xml"/><Relationship Id="rId6" Type="http://schemas.openxmlformats.org/officeDocument/2006/relationships/image" Target="../media/image6.png"/><Relationship Id="rId5" Type="http://schemas.openxmlformats.org/officeDocument/2006/relationships/tags" Target="../tags/tag807.xml"/><Relationship Id="rId4" Type="http://schemas.openxmlformats.org/officeDocument/2006/relationships/tags" Target="../tags/tag806.xml"/><Relationship Id="rId3" Type="http://schemas.openxmlformats.org/officeDocument/2006/relationships/image" Target="../media/image1.jpeg"/><Relationship Id="rId2" Type="http://schemas.openxmlformats.org/officeDocument/2006/relationships/tags" Target="../tags/tag805.xml"/><Relationship Id="rId14" Type="http://schemas.openxmlformats.org/officeDocument/2006/relationships/tags" Target="../tags/tag815.xml"/><Relationship Id="rId13" Type="http://schemas.openxmlformats.org/officeDocument/2006/relationships/tags" Target="../tags/tag814.xml"/><Relationship Id="rId12" Type="http://schemas.openxmlformats.org/officeDocument/2006/relationships/tags" Target="../tags/tag813.xml"/><Relationship Id="rId11" Type="http://schemas.openxmlformats.org/officeDocument/2006/relationships/tags" Target="../tags/tag812.xml"/><Relationship Id="rId10" Type="http://schemas.openxmlformats.org/officeDocument/2006/relationships/tags" Target="../tags/tag811.xml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820.xml"/><Relationship Id="rId8" Type="http://schemas.openxmlformats.org/officeDocument/2006/relationships/image" Target="../media/image6.png"/><Relationship Id="rId7" Type="http://schemas.openxmlformats.org/officeDocument/2006/relationships/tags" Target="../tags/tag819.xml"/><Relationship Id="rId6" Type="http://schemas.openxmlformats.org/officeDocument/2006/relationships/image" Target="../media/image5.png"/><Relationship Id="rId5" Type="http://schemas.openxmlformats.org/officeDocument/2006/relationships/tags" Target="../tags/tag818.xml"/><Relationship Id="rId4" Type="http://schemas.openxmlformats.org/officeDocument/2006/relationships/tags" Target="../tags/tag817.xml"/><Relationship Id="rId3" Type="http://schemas.openxmlformats.org/officeDocument/2006/relationships/image" Target="../media/image1.jpeg"/><Relationship Id="rId2" Type="http://schemas.openxmlformats.org/officeDocument/2006/relationships/tags" Target="../tags/tag816.xml"/><Relationship Id="rId13" Type="http://schemas.openxmlformats.org/officeDocument/2006/relationships/tags" Target="../tags/tag824.xml"/><Relationship Id="rId12" Type="http://schemas.openxmlformats.org/officeDocument/2006/relationships/tags" Target="../tags/tag823.xml"/><Relationship Id="rId11" Type="http://schemas.openxmlformats.org/officeDocument/2006/relationships/tags" Target="../tags/tag822.xml"/><Relationship Id="rId10" Type="http://schemas.openxmlformats.org/officeDocument/2006/relationships/tags" Target="../tags/tag821.xml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image" Target="../media/image3.png"/><Relationship Id="rId6" Type="http://schemas.openxmlformats.org/officeDocument/2006/relationships/tags" Target="../tags/tag833.xml"/><Relationship Id="rId5" Type="http://schemas.openxmlformats.org/officeDocument/2006/relationships/image" Target="../media/image2.png"/><Relationship Id="rId4" Type="http://schemas.openxmlformats.org/officeDocument/2006/relationships/tags" Target="../tags/tag832.xml"/><Relationship Id="rId3" Type="http://schemas.openxmlformats.org/officeDocument/2006/relationships/image" Target="../media/image1.jpeg"/><Relationship Id="rId2" Type="http://schemas.openxmlformats.org/officeDocument/2006/relationships/tags" Target="../tags/tag831.xml"/><Relationship Id="rId13" Type="http://schemas.openxmlformats.org/officeDocument/2006/relationships/tags" Target="../tags/tag839.xml"/><Relationship Id="rId12" Type="http://schemas.openxmlformats.org/officeDocument/2006/relationships/tags" Target="../tags/tag838.xml"/><Relationship Id="rId11" Type="http://schemas.openxmlformats.org/officeDocument/2006/relationships/tags" Target="../tags/tag837.xml"/><Relationship Id="rId10" Type="http://schemas.openxmlformats.org/officeDocument/2006/relationships/tags" Target="../tags/tag836.xml"/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43.xml"/><Relationship Id="rId7" Type="http://schemas.openxmlformats.org/officeDocument/2006/relationships/image" Target="../media/image5.png"/><Relationship Id="rId6" Type="http://schemas.openxmlformats.org/officeDocument/2006/relationships/tags" Target="../tags/tag842.xml"/><Relationship Id="rId5" Type="http://schemas.openxmlformats.org/officeDocument/2006/relationships/image" Target="../media/image4.png"/><Relationship Id="rId4" Type="http://schemas.openxmlformats.org/officeDocument/2006/relationships/tags" Target="../tags/tag841.xml"/><Relationship Id="rId3" Type="http://schemas.openxmlformats.org/officeDocument/2006/relationships/image" Target="../media/image1.jpeg"/><Relationship Id="rId2" Type="http://schemas.openxmlformats.org/officeDocument/2006/relationships/tags" Target="../tags/tag840.xml"/><Relationship Id="rId14" Type="http://schemas.openxmlformats.org/officeDocument/2006/relationships/tags" Target="../tags/tag848.xml"/><Relationship Id="rId13" Type="http://schemas.openxmlformats.org/officeDocument/2006/relationships/tags" Target="../tags/tag847.xml"/><Relationship Id="rId12" Type="http://schemas.openxmlformats.org/officeDocument/2006/relationships/tags" Target="../tags/tag846.xml"/><Relationship Id="rId11" Type="http://schemas.openxmlformats.org/officeDocument/2006/relationships/tags" Target="../tags/tag845.xml"/><Relationship Id="rId10" Type="http://schemas.openxmlformats.org/officeDocument/2006/relationships/tags" Target="../tags/tag844.xml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852.xml"/><Relationship Id="rId7" Type="http://schemas.openxmlformats.org/officeDocument/2006/relationships/image" Target="../media/image8.png"/><Relationship Id="rId6" Type="http://schemas.openxmlformats.org/officeDocument/2006/relationships/tags" Target="../tags/tag851.xml"/><Relationship Id="rId5" Type="http://schemas.openxmlformats.org/officeDocument/2006/relationships/image" Target="../media/image7.png"/><Relationship Id="rId4" Type="http://schemas.openxmlformats.org/officeDocument/2006/relationships/tags" Target="../tags/tag850.xml"/><Relationship Id="rId3" Type="http://schemas.openxmlformats.org/officeDocument/2006/relationships/image" Target="../media/image1.jpeg"/><Relationship Id="rId2" Type="http://schemas.openxmlformats.org/officeDocument/2006/relationships/tags" Target="../tags/tag849.xml"/><Relationship Id="rId14" Type="http://schemas.openxmlformats.org/officeDocument/2006/relationships/tags" Target="../tags/tag857.xml"/><Relationship Id="rId13" Type="http://schemas.openxmlformats.org/officeDocument/2006/relationships/tags" Target="../tags/tag856.xml"/><Relationship Id="rId12" Type="http://schemas.openxmlformats.org/officeDocument/2006/relationships/tags" Target="../tags/tag855.xml"/><Relationship Id="rId11" Type="http://schemas.openxmlformats.org/officeDocument/2006/relationships/tags" Target="../tags/tag854.xml"/><Relationship Id="rId10" Type="http://schemas.openxmlformats.org/officeDocument/2006/relationships/tags" Target="../tags/tag853.xml"/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61.xml"/><Relationship Id="rId7" Type="http://schemas.openxmlformats.org/officeDocument/2006/relationships/image" Target="../media/image5.png"/><Relationship Id="rId6" Type="http://schemas.openxmlformats.org/officeDocument/2006/relationships/tags" Target="../tags/tag860.xml"/><Relationship Id="rId5" Type="http://schemas.openxmlformats.org/officeDocument/2006/relationships/image" Target="../media/image4.png"/><Relationship Id="rId4" Type="http://schemas.openxmlformats.org/officeDocument/2006/relationships/tags" Target="../tags/tag859.xml"/><Relationship Id="rId3" Type="http://schemas.openxmlformats.org/officeDocument/2006/relationships/image" Target="../media/image1.jpeg"/><Relationship Id="rId2" Type="http://schemas.openxmlformats.org/officeDocument/2006/relationships/tags" Target="../tags/tag858.xml"/><Relationship Id="rId15" Type="http://schemas.openxmlformats.org/officeDocument/2006/relationships/tags" Target="../tags/tag867.xml"/><Relationship Id="rId14" Type="http://schemas.openxmlformats.org/officeDocument/2006/relationships/tags" Target="../tags/tag866.xml"/><Relationship Id="rId13" Type="http://schemas.openxmlformats.org/officeDocument/2006/relationships/tags" Target="../tags/tag865.xml"/><Relationship Id="rId12" Type="http://schemas.openxmlformats.org/officeDocument/2006/relationships/tags" Target="../tags/tag864.xml"/><Relationship Id="rId11" Type="http://schemas.openxmlformats.org/officeDocument/2006/relationships/tags" Target="../tags/tag863.xml"/><Relationship Id="rId10" Type="http://schemas.openxmlformats.org/officeDocument/2006/relationships/tags" Target="../tags/tag862.xml"/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71.xml"/><Relationship Id="rId7" Type="http://schemas.openxmlformats.org/officeDocument/2006/relationships/image" Target="../media/image5.png"/><Relationship Id="rId6" Type="http://schemas.openxmlformats.org/officeDocument/2006/relationships/tags" Target="../tags/tag870.xml"/><Relationship Id="rId5" Type="http://schemas.openxmlformats.org/officeDocument/2006/relationships/image" Target="../media/image4.png"/><Relationship Id="rId4" Type="http://schemas.openxmlformats.org/officeDocument/2006/relationships/tags" Target="../tags/tag869.xml"/><Relationship Id="rId3" Type="http://schemas.openxmlformats.org/officeDocument/2006/relationships/image" Target="../media/image1.jpeg"/><Relationship Id="rId2" Type="http://schemas.openxmlformats.org/officeDocument/2006/relationships/tags" Target="../tags/tag868.xml"/><Relationship Id="rId17" Type="http://schemas.openxmlformats.org/officeDocument/2006/relationships/tags" Target="../tags/tag879.xml"/><Relationship Id="rId16" Type="http://schemas.openxmlformats.org/officeDocument/2006/relationships/tags" Target="../tags/tag878.xml"/><Relationship Id="rId15" Type="http://schemas.openxmlformats.org/officeDocument/2006/relationships/tags" Target="../tags/tag877.xml"/><Relationship Id="rId14" Type="http://schemas.openxmlformats.org/officeDocument/2006/relationships/tags" Target="../tags/tag876.xml"/><Relationship Id="rId13" Type="http://schemas.openxmlformats.org/officeDocument/2006/relationships/tags" Target="../tags/tag875.xml"/><Relationship Id="rId12" Type="http://schemas.openxmlformats.org/officeDocument/2006/relationships/tags" Target="../tags/tag874.xml"/><Relationship Id="rId11" Type="http://schemas.openxmlformats.org/officeDocument/2006/relationships/tags" Target="../tags/tag873.xml"/><Relationship Id="rId10" Type="http://schemas.openxmlformats.org/officeDocument/2006/relationships/tags" Target="../tags/tag872.xml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tags" Target="../tags/tag884.xml"/><Relationship Id="rId8" Type="http://schemas.openxmlformats.org/officeDocument/2006/relationships/tags" Target="../tags/tag883.xml"/><Relationship Id="rId7" Type="http://schemas.openxmlformats.org/officeDocument/2006/relationships/image" Target="../media/image11.png"/><Relationship Id="rId6" Type="http://schemas.openxmlformats.org/officeDocument/2006/relationships/tags" Target="../tags/tag882.xml"/><Relationship Id="rId5" Type="http://schemas.openxmlformats.org/officeDocument/2006/relationships/image" Target="../media/image10.png"/><Relationship Id="rId4" Type="http://schemas.openxmlformats.org/officeDocument/2006/relationships/tags" Target="../tags/tag881.xml"/><Relationship Id="rId3" Type="http://schemas.openxmlformats.org/officeDocument/2006/relationships/image" Target="../media/image1.jpeg"/><Relationship Id="rId2" Type="http://schemas.openxmlformats.org/officeDocument/2006/relationships/tags" Target="../tags/tag880.xml"/><Relationship Id="rId11" Type="http://schemas.openxmlformats.org/officeDocument/2006/relationships/tags" Target="../tags/tag886.xml"/><Relationship Id="rId10" Type="http://schemas.openxmlformats.org/officeDocument/2006/relationships/tags" Target="../tags/tag885.xml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4" Type="http://schemas.openxmlformats.org/officeDocument/2006/relationships/tags" Target="../tags/tag889.xml"/><Relationship Id="rId3" Type="http://schemas.openxmlformats.org/officeDocument/2006/relationships/tags" Target="../tags/tag888.xml"/><Relationship Id="rId2" Type="http://schemas.openxmlformats.org/officeDocument/2006/relationships/tags" Target="../tags/tag887.xml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pPr>
              <a:defRPr/>
            </a:pPr>
            <a:fld id="{07D04115-C947-4B3B-8BC9-A0E76F31C3BF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1pPr>
            <a:lvl2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2pPr>
            <a:lvl3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3pPr>
            <a:lvl4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4pPr>
            <a:lvl5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5" Type="http://schemas.openxmlformats.org/officeDocument/2006/relationships/theme" Target="../theme/theme2.xml"/><Relationship Id="rId24" Type="http://schemas.openxmlformats.org/officeDocument/2006/relationships/tags" Target="../tags/tag170.xml"/><Relationship Id="rId23" Type="http://schemas.openxmlformats.org/officeDocument/2006/relationships/tags" Target="../tags/tag169.xml"/><Relationship Id="rId22" Type="http://schemas.openxmlformats.org/officeDocument/2006/relationships/tags" Target="../tags/tag168.xml"/><Relationship Id="rId21" Type="http://schemas.openxmlformats.org/officeDocument/2006/relationships/tags" Target="../tags/tag167.xml"/><Relationship Id="rId20" Type="http://schemas.openxmlformats.org/officeDocument/2006/relationships/tags" Target="../tags/tag166.xml"/><Relationship Id="rId2" Type="http://schemas.openxmlformats.org/officeDocument/2006/relationships/slideLayout" Target="../slideLayouts/slideLayout4.xml"/><Relationship Id="rId19" Type="http://schemas.openxmlformats.org/officeDocument/2006/relationships/tags" Target="../tags/tag165.xml"/><Relationship Id="rId18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5" Type="http://schemas.openxmlformats.org/officeDocument/2006/relationships/theme" Target="../theme/theme3.xml"/><Relationship Id="rId24" Type="http://schemas.openxmlformats.org/officeDocument/2006/relationships/tags" Target="../tags/tag335.xml"/><Relationship Id="rId23" Type="http://schemas.openxmlformats.org/officeDocument/2006/relationships/tags" Target="../tags/tag334.xml"/><Relationship Id="rId22" Type="http://schemas.openxmlformats.org/officeDocument/2006/relationships/tags" Target="../tags/tag333.xml"/><Relationship Id="rId21" Type="http://schemas.openxmlformats.org/officeDocument/2006/relationships/tags" Target="../tags/tag332.xml"/><Relationship Id="rId20" Type="http://schemas.openxmlformats.org/officeDocument/2006/relationships/tags" Target="../tags/tag331.xml"/><Relationship Id="rId2" Type="http://schemas.openxmlformats.org/officeDocument/2006/relationships/slideLayout" Target="../slideLayouts/slideLayout22.xml"/><Relationship Id="rId19" Type="http://schemas.openxmlformats.org/officeDocument/2006/relationships/tags" Target="../tags/tag330.xml"/><Relationship Id="rId18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5" Type="http://schemas.openxmlformats.org/officeDocument/2006/relationships/theme" Target="../theme/theme4.xml"/><Relationship Id="rId24" Type="http://schemas.openxmlformats.org/officeDocument/2006/relationships/tags" Target="../tags/tag500.xml"/><Relationship Id="rId23" Type="http://schemas.openxmlformats.org/officeDocument/2006/relationships/tags" Target="../tags/tag499.xml"/><Relationship Id="rId22" Type="http://schemas.openxmlformats.org/officeDocument/2006/relationships/tags" Target="../tags/tag498.xml"/><Relationship Id="rId21" Type="http://schemas.openxmlformats.org/officeDocument/2006/relationships/tags" Target="../tags/tag497.xml"/><Relationship Id="rId20" Type="http://schemas.openxmlformats.org/officeDocument/2006/relationships/tags" Target="../tags/tag496.xml"/><Relationship Id="rId2" Type="http://schemas.openxmlformats.org/officeDocument/2006/relationships/slideLayout" Target="../slideLayouts/slideLayout40.xml"/><Relationship Id="rId19" Type="http://schemas.openxmlformats.org/officeDocument/2006/relationships/tags" Target="../tags/tag495.xml"/><Relationship Id="rId18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5" Type="http://schemas.openxmlformats.org/officeDocument/2006/relationships/theme" Target="../theme/theme5.xml"/><Relationship Id="rId24" Type="http://schemas.openxmlformats.org/officeDocument/2006/relationships/tags" Target="../tags/tag665.xml"/><Relationship Id="rId23" Type="http://schemas.openxmlformats.org/officeDocument/2006/relationships/tags" Target="../tags/tag664.xml"/><Relationship Id="rId22" Type="http://schemas.openxmlformats.org/officeDocument/2006/relationships/tags" Target="../tags/tag663.xml"/><Relationship Id="rId21" Type="http://schemas.openxmlformats.org/officeDocument/2006/relationships/tags" Target="../tags/tag662.xml"/><Relationship Id="rId20" Type="http://schemas.openxmlformats.org/officeDocument/2006/relationships/tags" Target="../tags/tag661.xml"/><Relationship Id="rId2" Type="http://schemas.openxmlformats.org/officeDocument/2006/relationships/slideLayout" Target="../slideLayouts/slideLayout58.xml"/><Relationship Id="rId19" Type="http://schemas.openxmlformats.org/officeDocument/2006/relationships/tags" Target="../tags/tag660.xml"/><Relationship Id="rId18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7.xml"/><Relationship Id="rId25" Type="http://schemas.openxmlformats.org/officeDocument/2006/relationships/theme" Target="../theme/theme6.xml"/><Relationship Id="rId24" Type="http://schemas.openxmlformats.org/officeDocument/2006/relationships/tags" Target="../tags/tag830.xml"/><Relationship Id="rId23" Type="http://schemas.openxmlformats.org/officeDocument/2006/relationships/tags" Target="../tags/tag829.xml"/><Relationship Id="rId22" Type="http://schemas.openxmlformats.org/officeDocument/2006/relationships/tags" Target="../tags/tag828.xml"/><Relationship Id="rId21" Type="http://schemas.openxmlformats.org/officeDocument/2006/relationships/tags" Target="../tags/tag827.xml"/><Relationship Id="rId20" Type="http://schemas.openxmlformats.org/officeDocument/2006/relationships/tags" Target="../tags/tag826.xml"/><Relationship Id="rId2" Type="http://schemas.openxmlformats.org/officeDocument/2006/relationships/slideLayout" Target="../slideLayouts/slideLayout76.xml"/><Relationship Id="rId19" Type="http://schemas.openxmlformats.org/officeDocument/2006/relationships/tags" Target="../tags/tag825.xml"/><Relationship Id="rId18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4.xml"/><Relationship Id="rId1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99.xml"/><Relationship Id="rId6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5.xml"/><Relationship Id="rId25" Type="http://schemas.openxmlformats.org/officeDocument/2006/relationships/theme" Target="../theme/theme7.xml"/><Relationship Id="rId24" Type="http://schemas.openxmlformats.org/officeDocument/2006/relationships/tags" Target="../tags/tag995.xml"/><Relationship Id="rId23" Type="http://schemas.openxmlformats.org/officeDocument/2006/relationships/tags" Target="../tags/tag994.xml"/><Relationship Id="rId22" Type="http://schemas.openxmlformats.org/officeDocument/2006/relationships/tags" Target="../tags/tag993.xml"/><Relationship Id="rId21" Type="http://schemas.openxmlformats.org/officeDocument/2006/relationships/tags" Target="../tags/tag992.xml"/><Relationship Id="rId20" Type="http://schemas.openxmlformats.org/officeDocument/2006/relationships/tags" Target="../tags/tag991.xml"/><Relationship Id="rId2" Type="http://schemas.openxmlformats.org/officeDocument/2006/relationships/slideLayout" Target="../slideLayouts/slideLayout94.xml"/><Relationship Id="rId19" Type="http://schemas.openxmlformats.org/officeDocument/2006/relationships/tags" Target="../tags/tag990.xml"/><Relationship Id="rId18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  <p:sldLayoutId id="2147483745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93.xml"/><Relationship Id="rId7" Type="http://schemas.openxmlformats.org/officeDocument/2006/relationships/tags" Target="../tags/tag998.xml"/><Relationship Id="rId6" Type="http://schemas.openxmlformats.org/officeDocument/2006/relationships/tags" Target="../tags/tag997.xml"/><Relationship Id="rId5" Type="http://schemas.openxmlformats.org/officeDocument/2006/relationships/tags" Target="../tags/tag996.xml"/><Relationship Id="rId4" Type="http://schemas.openxmlformats.org/officeDocument/2006/relationships/image" Target="../media/image15.svg"/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1036.xml"/><Relationship Id="rId7" Type="http://schemas.openxmlformats.org/officeDocument/2006/relationships/tags" Target="../tags/tag1035.xml"/><Relationship Id="rId6" Type="http://schemas.openxmlformats.org/officeDocument/2006/relationships/image" Target="../media/image6.png"/><Relationship Id="rId5" Type="http://schemas.openxmlformats.org/officeDocument/2006/relationships/tags" Target="../tags/tag1034.xml"/><Relationship Id="rId4" Type="http://schemas.openxmlformats.org/officeDocument/2006/relationships/image" Target="../media/image5.png"/><Relationship Id="rId3" Type="http://schemas.openxmlformats.org/officeDocument/2006/relationships/tags" Target="../tags/tag1033.xml"/><Relationship Id="rId2" Type="http://schemas.openxmlformats.org/officeDocument/2006/relationships/tags" Target="../tags/tag1032.xml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103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042.xml"/><Relationship Id="rId8" Type="http://schemas.openxmlformats.org/officeDocument/2006/relationships/image" Target="../media/image19.png"/><Relationship Id="rId7" Type="http://schemas.openxmlformats.org/officeDocument/2006/relationships/tags" Target="../tags/tag1041.xml"/><Relationship Id="rId6" Type="http://schemas.openxmlformats.org/officeDocument/2006/relationships/image" Target="../media/image6.png"/><Relationship Id="rId5" Type="http://schemas.openxmlformats.org/officeDocument/2006/relationships/tags" Target="../tags/tag1040.xml"/><Relationship Id="rId4" Type="http://schemas.openxmlformats.org/officeDocument/2006/relationships/image" Target="../media/image5.png"/><Relationship Id="rId3" Type="http://schemas.openxmlformats.org/officeDocument/2006/relationships/tags" Target="../tags/tag1039.xml"/><Relationship Id="rId2" Type="http://schemas.openxmlformats.org/officeDocument/2006/relationships/tags" Target="../tags/tag1038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047.xml"/><Relationship Id="rId7" Type="http://schemas.openxmlformats.org/officeDocument/2006/relationships/tags" Target="../tags/tag1046.xml"/><Relationship Id="rId6" Type="http://schemas.openxmlformats.org/officeDocument/2006/relationships/image" Target="../media/image6.png"/><Relationship Id="rId5" Type="http://schemas.openxmlformats.org/officeDocument/2006/relationships/tags" Target="../tags/tag1045.xml"/><Relationship Id="rId4" Type="http://schemas.openxmlformats.org/officeDocument/2006/relationships/image" Target="../media/image5.png"/><Relationship Id="rId3" Type="http://schemas.openxmlformats.org/officeDocument/2006/relationships/tags" Target="../tags/tag1044.xml"/><Relationship Id="rId2" Type="http://schemas.openxmlformats.org/officeDocument/2006/relationships/tags" Target="../tags/tag1043.xml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52.xml"/><Relationship Id="rId8" Type="http://schemas.openxmlformats.org/officeDocument/2006/relationships/image" Target="../media/image20.jpeg"/><Relationship Id="rId7" Type="http://schemas.openxmlformats.org/officeDocument/2006/relationships/tags" Target="../tags/tag1051.xml"/><Relationship Id="rId6" Type="http://schemas.openxmlformats.org/officeDocument/2006/relationships/image" Target="../media/image6.png"/><Relationship Id="rId5" Type="http://schemas.openxmlformats.org/officeDocument/2006/relationships/tags" Target="../tags/tag1050.xml"/><Relationship Id="rId4" Type="http://schemas.openxmlformats.org/officeDocument/2006/relationships/image" Target="../media/image5.png"/><Relationship Id="rId3" Type="http://schemas.openxmlformats.org/officeDocument/2006/relationships/tags" Target="../tags/tag1049.xml"/><Relationship Id="rId2" Type="http://schemas.openxmlformats.org/officeDocument/2006/relationships/tags" Target="../tags/tag1048.xml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9.xml"/><Relationship Id="rId3" Type="http://schemas.openxmlformats.org/officeDocument/2006/relationships/tags" Target="../tags/tag1055.xml"/><Relationship Id="rId2" Type="http://schemas.openxmlformats.org/officeDocument/2006/relationships/tags" Target="../tags/tag1054.xml"/><Relationship Id="rId1" Type="http://schemas.openxmlformats.org/officeDocument/2006/relationships/tags" Target="../tags/tag105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61.xml"/><Relationship Id="rId8" Type="http://schemas.openxmlformats.org/officeDocument/2006/relationships/tags" Target="../tags/tag1060.xml"/><Relationship Id="rId7" Type="http://schemas.openxmlformats.org/officeDocument/2006/relationships/tags" Target="../tags/tag1059.xml"/><Relationship Id="rId6" Type="http://schemas.openxmlformats.org/officeDocument/2006/relationships/image" Target="../media/image6.png"/><Relationship Id="rId5" Type="http://schemas.openxmlformats.org/officeDocument/2006/relationships/tags" Target="../tags/tag1058.xml"/><Relationship Id="rId4" Type="http://schemas.openxmlformats.org/officeDocument/2006/relationships/image" Target="../media/image5.png"/><Relationship Id="rId3" Type="http://schemas.openxmlformats.org/officeDocument/2006/relationships/tags" Target="../tags/tag1057.xml"/><Relationship Id="rId2" Type="http://schemas.openxmlformats.org/officeDocument/2006/relationships/tags" Target="../tags/tag1056.xml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067.xml"/><Relationship Id="rId8" Type="http://schemas.openxmlformats.org/officeDocument/2006/relationships/tags" Target="../tags/tag1066.xml"/><Relationship Id="rId7" Type="http://schemas.openxmlformats.org/officeDocument/2006/relationships/tags" Target="../tags/tag1065.xml"/><Relationship Id="rId6" Type="http://schemas.openxmlformats.org/officeDocument/2006/relationships/image" Target="../media/image6.png"/><Relationship Id="rId5" Type="http://schemas.openxmlformats.org/officeDocument/2006/relationships/tags" Target="../tags/tag1064.xml"/><Relationship Id="rId4" Type="http://schemas.openxmlformats.org/officeDocument/2006/relationships/image" Target="../media/image5.png"/><Relationship Id="rId3" Type="http://schemas.openxmlformats.org/officeDocument/2006/relationships/tags" Target="../tags/tag1063.xml"/><Relationship Id="rId2" Type="http://schemas.openxmlformats.org/officeDocument/2006/relationships/tags" Target="../tags/tag1062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072.xml"/><Relationship Id="rId7" Type="http://schemas.openxmlformats.org/officeDocument/2006/relationships/tags" Target="../tags/tag1071.xml"/><Relationship Id="rId6" Type="http://schemas.openxmlformats.org/officeDocument/2006/relationships/image" Target="../media/image6.png"/><Relationship Id="rId5" Type="http://schemas.openxmlformats.org/officeDocument/2006/relationships/tags" Target="../tags/tag1070.xml"/><Relationship Id="rId4" Type="http://schemas.openxmlformats.org/officeDocument/2006/relationships/image" Target="../media/image5.png"/><Relationship Id="rId3" Type="http://schemas.openxmlformats.org/officeDocument/2006/relationships/tags" Target="../tags/tag1069.xml"/><Relationship Id="rId2" Type="http://schemas.openxmlformats.org/officeDocument/2006/relationships/tags" Target="../tags/tag1068.xml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077.xml"/><Relationship Id="rId7" Type="http://schemas.openxmlformats.org/officeDocument/2006/relationships/tags" Target="../tags/tag1076.xml"/><Relationship Id="rId6" Type="http://schemas.openxmlformats.org/officeDocument/2006/relationships/image" Target="../media/image6.png"/><Relationship Id="rId5" Type="http://schemas.openxmlformats.org/officeDocument/2006/relationships/tags" Target="../tags/tag1075.xml"/><Relationship Id="rId4" Type="http://schemas.openxmlformats.org/officeDocument/2006/relationships/image" Target="../media/image5.png"/><Relationship Id="rId3" Type="http://schemas.openxmlformats.org/officeDocument/2006/relationships/tags" Target="../tags/tag1074.xml"/><Relationship Id="rId2" Type="http://schemas.openxmlformats.org/officeDocument/2006/relationships/tags" Target="../tags/tag1073.xml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83.xml"/><Relationship Id="rId8" Type="http://schemas.openxmlformats.org/officeDocument/2006/relationships/tags" Target="../tags/tag1082.xml"/><Relationship Id="rId7" Type="http://schemas.openxmlformats.org/officeDocument/2006/relationships/tags" Target="../tags/tag1081.xml"/><Relationship Id="rId6" Type="http://schemas.openxmlformats.org/officeDocument/2006/relationships/image" Target="../media/image6.png"/><Relationship Id="rId5" Type="http://schemas.openxmlformats.org/officeDocument/2006/relationships/tags" Target="../tags/tag1080.xml"/><Relationship Id="rId4" Type="http://schemas.openxmlformats.org/officeDocument/2006/relationships/image" Target="../media/image5.png"/><Relationship Id="rId3" Type="http://schemas.openxmlformats.org/officeDocument/2006/relationships/tags" Target="../tags/tag1079.xml"/><Relationship Id="rId2" Type="http://schemas.openxmlformats.org/officeDocument/2006/relationships/tags" Target="../tags/tag1078.xml"/><Relationship Id="rId16" Type="http://schemas.openxmlformats.org/officeDocument/2006/relationships/notesSlide" Target="../notesSlides/notesSlide18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1088.xml"/><Relationship Id="rId13" Type="http://schemas.openxmlformats.org/officeDocument/2006/relationships/tags" Target="../tags/tag1087.xml"/><Relationship Id="rId12" Type="http://schemas.openxmlformats.org/officeDocument/2006/relationships/tags" Target="../tags/tag1086.xml"/><Relationship Id="rId11" Type="http://schemas.openxmlformats.org/officeDocument/2006/relationships/tags" Target="../tags/tag1085.xml"/><Relationship Id="rId10" Type="http://schemas.openxmlformats.org/officeDocument/2006/relationships/tags" Target="../tags/tag1084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7.xml"/><Relationship Id="rId2" Type="http://schemas.openxmlformats.org/officeDocument/2006/relationships/tags" Target="../tags/tag1000.xml"/><Relationship Id="rId1" Type="http://schemas.openxmlformats.org/officeDocument/2006/relationships/tags" Target="../tags/tag999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03.xml"/><Relationship Id="rId4" Type="http://schemas.openxmlformats.org/officeDocument/2006/relationships/tags" Target="../tags/tag1090.xml"/><Relationship Id="rId3" Type="http://schemas.openxmlformats.org/officeDocument/2006/relationships/tags" Target="../tags/tag1089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98.xml"/><Relationship Id="rId3" Type="http://schemas.openxmlformats.org/officeDocument/2006/relationships/tags" Target="../tags/tag1003.xml"/><Relationship Id="rId2" Type="http://schemas.openxmlformats.org/officeDocument/2006/relationships/tags" Target="../tags/tag1002.xml"/><Relationship Id="rId1" Type="http://schemas.openxmlformats.org/officeDocument/2006/relationships/tags" Target="../tags/tag100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tags" Target="../tags/tag1006.xml"/><Relationship Id="rId2" Type="http://schemas.openxmlformats.org/officeDocument/2006/relationships/tags" Target="../tags/tag1005.xml"/><Relationship Id="rId1" Type="http://schemas.openxmlformats.org/officeDocument/2006/relationships/tags" Target="../tags/tag100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12.xml"/><Relationship Id="rId8" Type="http://schemas.openxmlformats.org/officeDocument/2006/relationships/tags" Target="../tags/tag1011.xml"/><Relationship Id="rId7" Type="http://schemas.openxmlformats.org/officeDocument/2006/relationships/tags" Target="../tags/tag1010.xml"/><Relationship Id="rId6" Type="http://schemas.openxmlformats.org/officeDocument/2006/relationships/image" Target="../media/image6.png"/><Relationship Id="rId5" Type="http://schemas.openxmlformats.org/officeDocument/2006/relationships/tags" Target="../tags/tag1009.xml"/><Relationship Id="rId4" Type="http://schemas.openxmlformats.org/officeDocument/2006/relationships/image" Target="../media/image5.png"/><Relationship Id="rId3" Type="http://schemas.openxmlformats.org/officeDocument/2006/relationships/tags" Target="../tags/tag1008.xml"/><Relationship Id="rId2" Type="http://schemas.openxmlformats.org/officeDocument/2006/relationships/tags" Target="../tags/tag1007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17.xml"/><Relationship Id="rId8" Type="http://schemas.openxmlformats.org/officeDocument/2006/relationships/image" Target="../media/image16.png"/><Relationship Id="rId7" Type="http://schemas.openxmlformats.org/officeDocument/2006/relationships/tags" Target="../tags/tag1016.xml"/><Relationship Id="rId6" Type="http://schemas.openxmlformats.org/officeDocument/2006/relationships/image" Target="../media/image6.png"/><Relationship Id="rId5" Type="http://schemas.openxmlformats.org/officeDocument/2006/relationships/tags" Target="../tags/tag1015.xml"/><Relationship Id="rId4" Type="http://schemas.openxmlformats.org/officeDocument/2006/relationships/image" Target="../media/image5.png"/><Relationship Id="rId3" Type="http://schemas.openxmlformats.org/officeDocument/2006/relationships/tags" Target="../tags/tag1014.xml"/><Relationship Id="rId2" Type="http://schemas.openxmlformats.org/officeDocument/2006/relationships/tags" Target="../tags/tag1013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021.xml"/><Relationship Id="rId7" Type="http://schemas.openxmlformats.org/officeDocument/2006/relationships/image" Target="../media/image17.png"/><Relationship Id="rId6" Type="http://schemas.openxmlformats.org/officeDocument/2006/relationships/image" Target="../media/image6.png"/><Relationship Id="rId5" Type="http://schemas.openxmlformats.org/officeDocument/2006/relationships/tags" Target="../tags/tag1020.xml"/><Relationship Id="rId4" Type="http://schemas.openxmlformats.org/officeDocument/2006/relationships/image" Target="../media/image5.png"/><Relationship Id="rId3" Type="http://schemas.openxmlformats.org/officeDocument/2006/relationships/tags" Target="../tags/tag1019.xml"/><Relationship Id="rId2" Type="http://schemas.openxmlformats.org/officeDocument/2006/relationships/tags" Target="../tags/tag1018.xml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1024.xml"/><Relationship Id="rId2" Type="http://schemas.openxmlformats.org/officeDocument/2006/relationships/tags" Target="../tags/tag1023.xml"/><Relationship Id="rId1" Type="http://schemas.openxmlformats.org/officeDocument/2006/relationships/tags" Target="../tags/tag102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30.xml"/><Relationship Id="rId8" Type="http://schemas.openxmlformats.org/officeDocument/2006/relationships/tags" Target="../tags/tag1029.xml"/><Relationship Id="rId7" Type="http://schemas.openxmlformats.org/officeDocument/2006/relationships/tags" Target="../tags/tag1028.xml"/><Relationship Id="rId6" Type="http://schemas.openxmlformats.org/officeDocument/2006/relationships/image" Target="../media/image6.png"/><Relationship Id="rId5" Type="http://schemas.openxmlformats.org/officeDocument/2006/relationships/tags" Target="../tags/tag1027.xml"/><Relationship Id="rId4" Type="http://schemas.openxmlformats.org/officeDocument/2006/relationships/image" Target="../media/image5.png"/><Relationship Id="rId3" Type="http://schemas.openxmlformats.org/officeDocument/2006/relationships/tags" Target="../tags/tag1026.xml"/><Relationship Id="rId2" Type="http://schemas.openxmlformats.org/officeDocument/2006/relationships/tags" Target="../tags/tag1025.xml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103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稻壳儿：耗崽 22"/>
          <p:cNvPicPr>
            <a:picLocks noChangeAspect="1"/>
          </p:cNvPicPr>
          <p:nvPr/>
        </p:nvPicPr>
        <p:blipFill rotWithShape="1"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9933" t="18883"/>
          <a:stretch>
            <a:fillRect/>
          </a:stretch>
        </p:blipFill>
        <p:spPr>
          <a:xfrm>
            <a:off x="-1" y="0"/>
            <a:ext cx="2498925" cy="2035086"/>
          </a:xfrm>
          <a:prstGeom prst="rect">
            <a:avLst/>
          </a:prstGeom>
        </p:spPr>
      </p:pic>
      <p:pic>
        <p:nvPicPr>
          <p:cNvPr id="15" name="稻壳儿：耗崽 23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9972" b="14126"/>
          <a:stretch>
            <a:fillRect/>
          </a:stretch>
        </p:blipFill>
        <p:spPr>
          <a:xfrm>
            <a:off x="10035271" y="4983806"/>
            <a:ext cx="2156729" cy="1873367"/>
          </a:xfrm>
          <a:prstGeom prst="rect">
            <a:avLst/>
          </a:prstGeom>
        </p:spPr>
      </p:pic>
      <p:sp>
        <p:nvSpPr>
          <p:cNvPr id="17" name="文本占位符 6"/>
          <p:cNvSpPr/>
          <p:nvPr>
            <p:custDataLst>
              <p:tags r:id="rId5"/>
            </p:custDataLst>
          </p:nvPr>
        </p:nvSpPr>
        <p:spPr>
          <a:xfrm>
            <a:off x="2776955" y="4984115"/>
            <a:ext cx="2513510" cy="607053"/>
          </a:xfrm>
          <a:prstGeom prst="rect">
            <a:avLst/>
          </a:prstGeo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28600" algn="ctr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800" dirty="0">
                <a:solidFill>
                  <a:schemeClr val="dk1">
                    <a:lumMod val="85000"/>
                    <a:lumOff val="15000"/>
                  </a:schemeClr>
                </a:solidFill>
                <a:ea typeface="汉仪中黑 简" panose="00020600040101010101" charset="-122"/>
                <a:cs typeface="汉仪中黑 简" panose="00020600040101010101" charset="-122"/>
                <a:sym typeface="汉仪中黑S" panose="00020600040101010101" pitchFamily="18" charset="-122"/>
              </a:rPr>
              <a:t>北京出版社</a:t>
            </a:r>
            <a:endParaRPr lang="zh-CN" altLang="en-US" sz="2800" dirty="0">
              <a:solidFill>
                <a:schemeClr val="dk1">
                  <a:lumMod val="85000"/>
                  <a:lumOff val="15000"/>
                </a:schemeClr>
              </a:solidFill>
              <a:ea typeface="汉仪中黑 简" panose="00020600040101010101" charset="-122"/>
              <a:cs typeface="汉仪中黑 简" panose="00020600040101010101" charset="-122"/>
              <a:sym typeface="汉仪中黑S" panose="00020600040101010101" pitchFamily="18" charset="-122"/>
            </a:endParaRPr>
          </a:p>
        </p:txBody>
      </p:sp>
      <p:sp>
        <p:nvSpPr>
          <p:cNvPr id="18" name="标题 7"/>
          <p:cNvSpPr/>
          <p:nvPr>
            <p:custDataLst>
              <p:tags r:id="rId6"/>
            </p:custDataLst>
          </p:nvPr>
        </p:nvSpPr>
        <p:spPr>
          <a:xfrm>
            <a:off x="1096645" y="2035175"/>
            <a:ext cx="5873750" cy="2211070"/>
          </a:xfrm>
          <a:prstGeom prst="rect">
            <a:avLst/>
          </a:prstGeo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600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C 语言程序设计（第二版）</a:t>
            </a:r>
            <a:endParaRPr lang="en-US" altLang="zh-CN" sz="6000" dirty="0">
              <a:solidFill>
                <a:schemeClr val="accent1">
                  <a:lumMod val="75000"/>
                </a:schemeClr>
              </a:solidFill>
              <a:sym typeface="汉仪中黑S" panose="00020600040101010101" pitchFamily="18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2" name="稻壳儿：耗崽 1-24"/>
          <p:cNvSpPr txBox="1"/>
          <p:nvPr/>
        </p:nvSpPr>
        <p:spPr>
          <a:xfrm>
            <a:off x="1061085" y="641350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预备知识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2" name="稻壳儿：耗崽 2"/>
          <p:cNvSpPr/>
          <p:nvPr>
            <p:custDataLst>
              <p:tags r:id="rId7"/>
            </p:custDataLst>
          </p:nvPr>
        </p:nvSpPr>
        <p:spPr>
          <a:xfrm>
            <a:off x="1061085" y="1282065"/>
            <a:ext cx="7639685" cy="3670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20491" name="稻壳儿：耗崽 3-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24915" y="1470025"/>
            <a:ext cx="7273925" cy="329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一、单分支选择语句</a:t>
            </a:r>
            <a:r>
              <a:rPr lang="en-US" altLang="zh-CN" sz="32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if</a:t>
            </a:r>
            <a:endParaRPr lang="en-US" altLang="zh-CN" sz="32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单分支选择语句的特点是：只指明条件为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真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时做什么，不用指明条件为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假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时做什么。它的一般形式是：</a:t>
            </a:r>
            <a:endParaRPr lang="zh-CN" altLang="en-US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if(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表达式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) 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{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语句序列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; }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【功能】先计算表达式的值，如果结果为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真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（即非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0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），则执行语句序列，否则退出该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if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语句（即执行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语句序列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后面的语句）。单分支选择结构的执行流程，</a:t>
            </a:r>
            <a:endParaRPr lang="zh-CN" altLang="en-US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如图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4-4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所示。</a:t>
            </a:r>
            <a:endParaRPr lang="zh-CN" altLang="en-US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56980" y="1470025"/>
            <a:ext cx="2676525" cy="279654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77" name="稻壳儿：耗崽 2-4"/>
          <p:cNvSpPr txBox="1"/>
          <p:nvPr>
            <p:custDataLst>
              <p:tags r:id="rId7"/>
            </p:custDataLst>
          </p:nvPr>
        </p:nvSpPr>
        <p:spPr>
          <a:xfrm>
            <a:off x="11608435" y="6433503"/>
            <a:ext cx="197485" cy="1689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lt1">
                    <a:lumMod val="50000"/>
                  </a:schemeClr>
                </a:solidFill>
                <a:effectLst/>
                <a:uLnTx/>
                <a:uFillTx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08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lt1">
                  <a:lumMod val="50000"/>
                </a:schemeClr>
              </a:solidFill>
              <a:effectLst/>
              <a:uLnTx/>
              <a:uFillTx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47" name="稻壳儿：耗崽 5-1"/>
          <p:cNvSpPr txBox="1"/>
          <p:nvPr/>
        </p:nvSpPr>
        <p:spPr>
          <a:xfrm>
            <a:off x="1057910" y="720090"/>
            <a:ext cx="9648190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二、双分支选择语句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 if-else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2205" y="1306195"/>
            <a:ext cx="532574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双分支选择语句的特点是：既指明了条件为</a:t>
            </a:r>
            <a:r>
              <a:rPr lang="en-US" altLang="zh-CN"/>
              <a:t>“</a:t>
            </a:r>
            <a:r>
              <a:rPr lang="zh-CN" altLang="en-US"/>
              <a:t>真</a:t>
            </a:r>
            <a:r>
              <a:rPr lang="en-US" altLang="zh-CN"/>
              <a:t>”</a:t>
            </a:r>
            <a:r>
              <a:rPr lang="zh-CN" altLang="en-US"/>
              <a:t>时做什么，也指明了条件为</a:t>
            </a:r>
            <a:r>
              <a:rPr lang="en-US" altLang="zh-CN"/>
              <a:t>“</a:t>
            </a:r>
            <a:r>
              <a:rPr lang="zh-CN" altLang="en-US"/>
              <a:t>假</a:t>
            </a:r>
            <a:r>
              <a:rPr lang="en-US" altLang="zh-CN"/>
              <a:t>”</a:t>
            </a:r>
            <a:r>
              <a:rPr lang="zh-CN" altLang="en-US"/>
              <a:t>时做什么。它的一般形式是：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if( </a:t>
            </a:r>
            <a:r>
              <a:rPr lang="zh-CN" altLang="en-US"/>
              <a:t>表达式</a:t>
            </a:r>
            <a:r>
              <a:rPr lang="en-US" altLang="zh-CN"/>
              <a:t> )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{ </a:t>
            </a:r>
            <a:r>
              <a:rPr lang="zh-CN" altLang="en-US"/>
              <a:t>语句序列</a:t>
            </a:r>
            <a:r>
              <a:rPr lang="en-US" altLang="zh-CN"/>
              <a:t> 1;}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else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{ </a:t>
            </a:r>
            <a:r>
              <a:rPr lang="zh-CN" altLang="en-US"/>
              <a:t>语句序列</a:t>
            </a:r>
            <a:r>
              <a:rPr lang="en-US" altLang="zh-CN"/>
              <a:t> 2;}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【功能】计算表达式的值，若表达式的值为</a:t>
            </a:r>
            <a:r>
              <a:rPr lang="en-US" altLang="zh-CN"/>
              <a:t>“</a:t>
            </a:r>
            <a:r>
              <a:rPr lang="zh-CN" altLang="en-US"/>
              <a:t>真</a:t>
            </a:r>
            <a:r>
              <a:rPr lang="en-US" altLang="zh-CN"/>
              <a:t>”</a:t>
            </a:r>
            <a:r>
              <a:rPr lang="zh-CN" altLang="en-US"/>
              <a:t>，执行语句序列</a:t>
            </a:r>
            <a:r>
              <a:rPr lang="en-US" altLang="zh-CN"/>
              <a:t> 1</a:t>
            </a:r>
            <a:r>
              <a:rPr lang="zh-CN" altLang="en-US"/>
              <a:t>；否则执行语句序列</a:t>
            </a:r>
            <a:r>
              <a:rPr lang="en-US" altLang="zh-CN"/>
              <a:t> 2</a:t>
            </a:r>
            <a:r>
              <a:rPr lang="zh-CN" altLang="en-US"/>
              <a:t>。双分支选择结构的执行流程如图</a:t>
            </a:r>
            <a:r>
              <a:rPr lang="en-US" altLang="zh-CN"/>
              <a:t> 4-5 </a:t>
            </a:r>
            <a:r>
              <a:rPr lang="zh-CN" altLang="en-US"/>
              <a:t>所示。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3875" y="1796415"/>
            <a:ext cx="3289935" cy="29845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300355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77" name="稻壳儿：耗崽 2-4"/>
          <p:cNvSpPr txBox="1"/>
          <p:nvPr>
            <p:custDataLst>
              <p:tags r:id="rId7"/>
            </p:custDataLst>
          </p:nvPr>
        </p:nvSpPr>
        <p:spPr>
          <a:xfrm>
            <a:off x="11608435" y="6433503"/>
            <a:ext cx="197485" cy="1689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lt1">
                    <a:lumMod val="50000"/>
                  </a:schemeClr>
                </a:solidFill>
                <a:effectLst/>
                <a:uLnTx/>
                <a:uFillTx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08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lt1">
                  <a:lumMod val="50000"/>
                </a:schemeClr>
              </a:solidFill>
              <a:effectLst/>
              <a:uLnTx/>
              <a:uFillTx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47" name="稻壳儿：耗崽 5-1"/>
          <p:cNvSpPr txBox="1"/>
          <p:nvPr/>
        </p:nvSpPr>
        <p:spPr>
          <a:xfrm>
            <a:off x="1057910" y="720090"/>
            <a:ext cx="9648190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三、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if 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语句的嵌套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8725" y="1212215"/>
            <a:ext cx="93643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当</a:t>
            </a:r>
            <a:r>
              <a:rPr lang="en-US" altLang="zh-CN"/>
              <a:t> if </a:t>
            </a:r>
            <a:r>
              <a:rPr lang="zh-CN" altLang="en-US"/>
              <a:t>语句的语句序列</a:t>
            </a:r>
            <a:r>
              <a:rPr lang="en-US" altLang="zh-CN"/>
              <a:t> 1 </a:t>
            </a:r>
            <a:r>
              <a:rPr lang="zh-CN" altLang="en-US"/>
              <a:t>或语句序列</a:t>
            </a:r>
            <a:r>
              <a:rPr lang="en-US" altLang="zh-CN"/>
              <a:t> 2 </a:t>
            </a:r>
            <a:r>
              <a:rPr lang="zh-CN" altLang="en-US"/>
              <a:t>中又包含一个或多个</a:t>
            </a:r>
            <a:r>
              <a:rPr lang="en-US" altLang="zh-CN"/>
              <a:t> if </a:t>
            </a:r>
            <a:r>
              <a:rPr lang="zh-CN" altLang="en-US"/>
              <a:t>语句时，就构成了</a:t>
            </a:r>
            <a:r>
              <a:rPr lang="en-US" altLang="zh-CN"/>
              <a:t> if </a:t>
            </a:r>
            <a:r>
              <a:rPr lang="zh-CN" altLang="en-US"/>
              <a:t>语句的嵌套。在</a:t>
            </a:r>
            <a:r>
              <a:rPr lang="en-US" altLang="zh-CN"/>
              <a:t> C </a:t>
            </a:r>
            <a:r>
              <a:rPr lang="zh-CN" altLang="en-US"/>
              <a:t>语言中，</a:t>
            </a:r>
            <a:r>
              <a:rPr lang="en-US" altLang="zh-CN"/>
              <a:t>if </a:t>
            </a:r>
            <a:r>
              <a:rPr lang="zh-CN" altLang="en-US"/>
              <a:t>语句的嵌套形式有很多种，限于篇幅，本书只讲解最常用的一种嵌套形式，即：</a:t>
            </a:r>
            <a:r>
              <a:rPr lang="en-US" altLang="zh-CN"/>
              <a:t>if-else if </a:t>
            </a:r>
            <a:r>
              <a:rPr lang="zh-CN" altLang="en-US"/>
              <a:t>结构，其格式为：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if ( </a:t>
            </a:r>
            <a:r>
              <a:rPr lang="zh-CN" altLang="en-US" b="1"/>
              <a:t>表达式</a:t>
            </a:r>
            <a:r>
              <a:rPr lang="en-US" altLang="zh-CN" b="1"/>
              <a:t> 1)    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   </a:t>
            </a:r>
            <a:r>
              <a:rPr lang="zh-CN" altLang="en-US" b="1"/>
              <a:t>语句序列</a:t>
            </a:r>
            <a:r>
              <a:rPr lang="en-US" altLang="zh-CN" b="1"/>
              <a:t> 1;   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 else if( </a:t>
            </a:r>
            <a:r>
              <a:rPr lang="zh-CN" altLang="en-US" b="1"/>
              <a:t>表达式</a:t>
            </a:r>
            <a:r>
              <a:rPr lang="en-US" altLang="zh-CN" b="1"/>
              <a:t> 2)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       </a:t>
            </a:r>
            <a:r>
              <a:rPr lang="zh-CN" altLang="en-US" b="1"/>
              <a:t>语句序列</a:t>
            </a:r>
            <a:r>
              <a:rPr lang="en-US" altLang="zh-CN" b="1"/>
              <a:t> 2;     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     else if( </a:t>
            </a:r>
            <a:r>
              <a:rPr lang="zh-CN" altLang="en-US" b="1"/>
              <a:t>表达式</a:t>
            </a:r>
            <a:r>
              <a:rPr lang="en-US" altLang="zh-CN" b="1"/>
              <a:t> 3)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          </a:t>
            </a:r>
            <a:r>
              <a:rPr lang="zh-CN" altLang="en-US" b="1"/>
              <a:t>语句序列</a:t>
            </a:r>
            <a:r>
              <a:rPr lang="en-US" altLang="zh-CN" b="1"/>
              <a:t> 3;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              ...... 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              else if( </a:t>
            </a:r>
            <a:r>
              <a:rPr lang="zh-CN" altLang="en-US" b="1"/>
              <a:t>表达式</a:t>
            </a:r>
            <a:r>
              <a:rPr lang="en-US" altLang="zh-CN" b="1"/>
              <a:t> n)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                     </a:t>
            </a:r>
            <a:r>
              <a:rPr lang="zh-CN" altLang="en-US" b="1"/>
              <a:t>语句序列</a:t>
            </a:r>
            <a:r>
              <a:rPr lang="en-US" altLang="zh-CN" b="1"/>
              <a:t> n;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r>
              <a:rPr lang="en-US" altLang="zh-CN" b="1"/>
              <a:t>                  else </a:t>
            </a:r>
            <a:r>
              <a:rPr lang="zh-CN" altLang="en-US" b="1"/>
              <a:t>语句序列</a:t>
            </a:r>
            <a:r>
              <a:rPr lang="en-US" altLang="zh-CN" b="1"/>
              <a:t> n+1;</a:t>
            </a:r>
            <a:endParaRPr lang="en-US" altLang="zh-CN" b="1"/>
          </a:p>
          <a:p>
            <a:pPr indent="0" fontAlgn="auto">
              <a:lnSpc>
                <a:spcPct val="150000"/>
              </a:lnSpc>
            </a:pPr>
            <a:endParaRPr lang="zh-CN" altLang="en-US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5" name="稻壳儿：耗崽 1-5"/>
          <p:cNvSpPr txBox="1"/>
          <p:nvPr>
            <p:custDataLst>
              <p:tags r:id="rId7"/>
            </p:custDataLst>
          </p:nvPr>
        </p:nvSpPr>
        <p:spPr>
          <a:xfrm>
            <a:off x="11609070" y="6433503"/>
            <a:ext cx="197485" cy="1689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lt1">
                    <a:lumMod val="50000"/>
                  </a:schemeClr>
                </a:solidFill>
                <a:effectLst/>
                <a:uLnTx/>
                <a:uFillTx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04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lt1">
                  <a:lumMod val="50000"/>
                </a:schemeClr>
              </a:solidFill>
              <a:effectLst/>
              <a:uLnTx/>
              <a:uFillTx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32" name="稻壳儿：耗崽 1-24"/>
          <p:cNvSpPr txBox="1"/>
          <p:nvPr/>
        </p:nvSpPr>
        <p:spPr>
          <a:xfrm>
            <a:off x="1061085" y="419735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任务实施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8090" y="973455"/>
            <a:ext cx="99021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1600"/>
              <a:t>/***************************************************************/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/* </a:t>
            </a:r>
            <a:r>
              <a:rPr lang="zh-CN" altLang="en-US" sz="1600"/>
              <a:t>程序</a:t>
            </a:r>
            <a:r>
              <a:rPr lang="en-US" altLang="zh-CN" sz="1600"/>
              <a:t> : program4_1.c 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/* </a:t>
            </a:r>
            <a:r>
              <a:rPr lang="zh-CN" altLang="en-US" sz="1600"/>
              <a:t>功能</a:t>
            </a:r>
            <a:r>
              <a:rPr lang="en-US" altLang="zh-CN" sz="1600"/>
              <a:t> : </a:t>
            </a:r>
            <a:r>
              <a:rPr lang="zh-CN" altLang="en-US" sz="1600"/>
              <a:t>键盘输入学生成绩等级</a:t>
            </a:r>
            <a:r>
              <a:rPr lang="en-US" altLang="zh-CN" sz="1600"/>
              <a:t> grade, </a:t>
            </a:r>
            <a:r>
              <a:rPr lang="zh-CN" altLang="en-US" sz="1600"/>
              <a:t>输出成绩范围。</a:t>
            </a:r>
            <a:r>
              <a:rPr lang="en-US" altLang="zh-CN" sz="1600"/>
              <a:t> 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/* </a:t>
            </a:r>
            <a:r>
              <a:rPr lang="zh-CN" altLang="en-US" sz="1600"/>
              <a:t>说明</a:t>
            </a:r>
            <a:r>
              <a:rPr lang="en-US" altLang="zh-CN" sz="1600"/>
              <a:t> : </a:t>
            </a:r>
            <a:r>
              <a:rPr lang="zh-CN" altLang="en-US" sz="1600"/>
              <a:t>方法</a:t>
            </a:r>
            <a:r>
              <a:rPr lang="en-US" altLang="zh-CN" sz="1600"/>
              <a:t> 1: </a:t>
            </a:r>
            <a:r>
              <a:rPr lang="zh-CN" altLang="en-US" sz="1600"/>
              <a:t>利用单边</a:t>
            </a:r>
            <a:r>
              <a:rPr lang="en-US" altLang="zh-CN" sz="1600"/>
              <a:t> if </a:t>
            </a:r>
            <a:r>
              <a:rPr lang="zh-CN" altLang="en-US" sz="1600"/>
              <a:t>语句实现</a:t>
            </a:r>
            <a:r>
              <a:rPr lang="en-US" altLang="zh-CN" sz="1600"/>
              <a:t> 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/***************************************************************/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#include &lt;stdio.h&gt;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void main()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 { char grade;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   printf(" </a:t>
            </a:r>
            <a:r>
              <a:rPr lang="zh-CN" altLang="en-US" sz="1600"/>
              <a:t>请输入成绩等级</a:t>
            </a:r>
            <a:r>
              <a:rPr lang="en-US" altLang="zh-CN" sz="1600"/>
              <a:t> (A~E):");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   scanf("%c",&amp;grade);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   if(grade=='A') printf("90-100\n "); 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   if(grade=='B') printf("80-89\n "); 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   if(grade=='C') printf("70-79\n "); 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   if(grade=='D') printf("60-69\n "); 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   if(grade=='E') printf("0-59\n "); 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 }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zh-CN" altLang="en-US" sz="1600"/>
              <a:t>程序运行结果：</a:t>
            </a:r>
            <a:endParaRPr lang="zh-CN" altLang="en-US" sz="1600"/>
          </a:p>
          <a:p>
            <a:pPr indent="0" fontAlgn="auto">
              <a:lnSpc>
                <a:spcPct val="100000"/>
              </a:lnSpc>
            </a:pPr>
            <a:r>
              <a:rPr lang="zh-CN" altLang="en-US" sz="1600"/>
              <a:t>请输入成绩等级</a:t>
            </a:r>
            <a:r>
              <a:rPr lang="en-US" altLang="zh-CN" sz="1600"/>
              <a:t> (A~E):B </a:t>
            </a:r>
            <a:r>
              <a:rPr lang="en-US" altLang="en-US" sz="1600"/>
              <a:t>↙</a:t>
            </a:r>
            <a:endParaRPr lang="en-US" altLang="en-US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80-89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zh-CN" altLang="en-US" sz="1600"/>
              <a:t>由上述代码看出，当输入等级</a:t>
            </a:r>
            <a:r>
              <a:rPr lang="en-US" altLang="zh-CN" sz="1600"/>
              <a:t> B </a:t>
            </a:r>
            <a:r>
              <a:rPr lang="zh-CN" altLang="en-US" sz="1600"/>
              <a:t>时，后面的</a:t>
            </a:r>
            <a:r>
              <a:rPr lang="en-US" altLang="zh-CN" sz="1600"/>
              <a:t> if </a:t>
            </a:r>
            <a:r>
              <a:rPr lang="zh-CN" altLang="en-US" sz="1600"/>
              <a:t>语句也会都执行一遍，这大大降低了程序执行效率。并且如果键盘输入的字符不在</a:t>
            </a:r>
            <a:r>
              <a:rPr lang="en-US" altLang="zh-CN" sz="1600"/>
              <a:t> A~E </a:t>
            </a:r>
            <a:r>
              <a:rPr lang="zh-CN" altLang="en-US" sz="1600"/>
              <a:t>范围内时，程序将不会有任何错误提示。由此我们给出改进方案。</a:t>
            </a:r>
            <a:endParaRPr lang="zh-CN" altLang="en-US" sz="1600"/>
          </a:p>
        </p:txBody>
      </p:sp>
      <p:pic>
        <p:nvPicPr>
          <p:cNvPr id="19" name="图片 18" descr="Web程序员讨论原型应用程序管理。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7990" y="1873250"/>
            <a:ext cx="4634230" cy="317881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/>
          <p:nvPr>
            <p:custDataLst>
              <p:tags r:id="rId1"/>
            </p:custDataLst>
          </p:nvPr>
        </p:nvSpPr>
        <p:spPr>
          <a:xfrm>
            <a:off x="5027295" y="2684780"/>
            <a:ext cx="4657725" cy="1222375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38100" rIns="63500" bIns="38100" rtlCol="0" anchor="ctr" anchorCtr="0"/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r>
              <a:rPr lang="en-US" altLang="zh-CN" sz="4000">
                <a:solidFill>
                  <a:schemeClr val="accent1">
                    <a:lumMod val="75000"/>
                  </a:schemeClr>
                </a:solidFill>
              </a:rPr>
              <a:t>switch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</a:rPr>
              <a:t>语句</a:t>
            </a:r>
            <a:endParaRPr lang="zh-CN" altLang="en-US" sz="4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1" name="文本框 50"/>
          <p:cNvSpPr txBox="1"/>
          <p:nvPr>
            <p:custDataLst>
              <p:tags r:id="rId2"/>
            </p:custDataLst>
          </p:nvPr>
        </p:nvSpPr>
        <p:spPr>
          <a:xfrm>
            <a:off x="1987550" y="1831772"/>
            <a:ext cx="2873850" cy="3195079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ctr" anchorCtr="0">
            <a:normAutofit fontScale="90000"/>
          </a:bodyPr>
          <a:p>
            <a:pPr algn="r"/>
            <a:r>
              <a:rPr lang="en-US" altLang="zh-CN" sz="16600" spc="400" dirty="0">
                <a:ln w="38100">
                  <a:solidFill>
                    <a:schemeClr val="dk1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 Black" panose="020B0A04020102020204" charset="0"/>
                <a:ea typeface="汉仪中黑 简" panose="00020600040101010101" charset="-122"/>
                <a:cs typeface="汉仪中黑 简" panose="00020600040101010101" charset="-122"/>
              </a:rPr>
              <a:t>03</a:t>
            </a:r>
            <a:endParaRPr lang="en-US" altLang="zh-CN" sz="16600" spc="400" dirty="0">
              <a:ln w="38100">
                <a:solidFill>
                  <a:schemeClr val="dk1"/>
                </a:solidFill>
              </a:ln>
              <a:solidFill>
                <a:schemeClr val="dk1">
                  <a:lumMod val="85000"/>
                  <a:lumOff val="15000"/>
                </a:schemeClr>
              </a:solidFill>
              <a:latin typeface="Arial Black" panose="020B0A04020102020204" charset="0"/>
              <a:ea typeface="汉仪中黑 简" panose="00020600040101010101" charset="-122"/>
              <a:cs typeface="汉仪中黑 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79318" y="218758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9" name="稻壳儿：耗崽 1-24"/>
          <p:cNvSpPr txBox="1"/>
          <p:nvPr/>
        </p:nvSpPr>
        <p:spPr>
          <a:xfrm>
            <a:off x="1221105" y="687070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任务目标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4" name="稻壳儿：耗崽 22-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21105" y="1435100"/>
            <a:ext cx="9847580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1.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能正确写出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语句的格式，会描述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语句的执行流程；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2.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会用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语句编写选择结构程序；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3.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能正确地认识和评价自己，虚心接受他人的建议，具备一定的心理承受能力。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10" name="稻壳儿：耗崽 1-24"/>
          <p:cNvSpPr txBox="1"/>
          <p:nvPr/>
        </p:nvSpPr>
        <p:spPr>
          <a:xfrm>
            <a:off x="1221105" y="2835275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任务描述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11" name="稻壳儿：耗崽 22-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21105" y="3583305"/>
            <a:ext cx="9847580" cy="35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利用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语句，实现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program4_1.c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功能。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2" name="稻壳儿：耗崽 1-24"/>
          <p:cNvSpPr txBox="1"/>
          <p:nvPr/>
        </p:nvSpPr>
        <p:spPr>
          <a:xfrm>
            <a:off x="1061085" y="641350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预备知识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2" name="稻壳儿：耗崽 2"/>
          <p:cNvSpPr/>
          <p:nvPr>
            <p:custDataLst>
              <p:tags r:id="rId7"/>
            </p:custDataLst>
          </p:nvPr>
        </p:nvSpPr>
        <p:spPr>
          <a:xfrm>
            <a:off x="1061085" y="1282065"/>
            <a:ext cx="10069195" cy="46697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20491" name="稻壳儿：耗崽 3-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24915" y="1282065"/>
            <a:ext cx="9712960" cy="457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虽然嵌套的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if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语句可以用于多路选择的情况，但利用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语言专门提供的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开关语句处理多路分支的情形，会使程序更加简洁。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switch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语句的一般格式如下：</a:t>
            </a:r>
            <a:endParaRPr lang="zh-CN" altLang="en-US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switch(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表达式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)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{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case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常量表达式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1: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语句组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1;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case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常量表达式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2: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语句组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2;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case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常量表达式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3: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语句组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3;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…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case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常量表达式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n: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语句组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n;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[ default: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语句组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n+1;]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}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b="1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【功能】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首先计算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后面的表达式的值，并逐个与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case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后面的表达式的值作比</a:t>
            </a:r>
            <a:endParaRPr lang="zh-CN" altLang="en-US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较。当与某个常量表达式的值相等时，以此作为入口，执行该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case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后面的语句组，若表达式的值与任何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case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均不相同，则执行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default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后面的语句组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n+1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。</a:t>
            </a:r>
            <a:endParaRPr lang="zh-CN" altLang="en-US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0" name="稻壳儿：耗崽 4"/>
          <p:cNvSpPr/>
          <p:nvPr>
            <p:custDataLst>
              <p:tags r:id="rId7"/>
            </p:custDataLst>
          </p:nvPr>
        </p:nvSpPr>
        <p:spPr bwMode="auto">
          <a:xfrm>
            <a:off x="1042670" y="1266190"/>
            <a:ext cx="10398125" cy="3623310"/>
          </a:xfrm>
          <a:prstGeom prst="rect">
            <a:avLst/>
          </a:prstGeom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b="1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使用</a:t>
            </a:r>
            <a:r>
              <a:rPr lang="en-US" altLang="zh-CN" sz="1600" b="1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sz="1600" b="1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语句应注意以下几个问题：</a:t>
            </a:r>
            <a:endParaRPr lang="zh-CN" altLang="en-US" sz="1600" b="1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（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1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）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switch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后面小括号内的表达式是整数表达式或字符表达式。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case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后面应是一个</a:t>
            </a:r>
            <a:endParaRPr lang="zh-CN" altLang="en-US" sz="1600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整数或字符，也可以是不含变量与函数的常数表达式。但同一个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语句中任意两个</a:t>
            </a:r>
            <a:endParaRPr lang="zh-CN" altLang="en-US" sz="1600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case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后面的常量表达式的值不能相同。</a:t>
            </a:r>
            <a:endParaRPr lang="zh-CN" altLang="en-US" sz="1600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（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2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）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default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和语句组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n+1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可以同时省略。如果没有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default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部分，当表达式的值与</a:t>
            </a:r>
            <a:endParaRPr lang="zh-CN" altLang="en-US" sz="1600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所有常量表达式的值均不相同时，将不执行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语句中的任何语句组，而直接转到</a:t>
            </a:r>
            <a:endParaRPr lang="zh-CN" altLang="en-US" sz="1600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switch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switch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语句后的语句执行。</a:t>
            </a:r>
            <a:endParaRPr lang="zh-CN" altLang="en-US" sz="1600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（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3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）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case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和常量表达式之间必须用空格隔开。</a:t>
            </a:r>
            <a:endParaRPr lang="zh-CN" altLang="en-US" sz="1600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（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4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）当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case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后面包含多个语句时，可以不用大括号括起来，系统会自动识别并顺序执行所有语句。在执行完某个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case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后面的语句组后，将自动转到该语句后面的语句组中去执行，直到遇到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switch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语句的右大括号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“}”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或</a:t>
            </a:r>
            <a:r>
              <a:rPr lang="en-US" altLang="zh-CN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break </a:t>
            </a:r>
            <a:r>
              <a:rPr lang="zh-CN" altLang="en-US" sz="1600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为止。</a:t>
            </a:r>
            <a:endParaRPr lang="zh-CN" altLang="en-US" sz="1600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5" name="稻壳儿：耗崽 1-5"/>
          <p:cNvSpPr txBox="1"/>
          <p:nvPr>
            <p:custDataLst>
              <p:tags r:id="rId7"/>
            </p:custDataLst>
          </p:nvPr>
        </p:nvSpPr>
        <p:spPr>
          <a:xfrm>
            <a:off x="11609070" y="6433503"/>
            <a:ext cx="197485" cy="1689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lt1">
                    <a:lumMod val="50000"/>
                  </a:schemeClr>
                </a:solidFill>
                <a:effectLst/>
                <a:uLnTx/>
                <a:uFillTx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04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lt1">
                  <a:lumMod val="50000"/>
                </a:schemeClr>
              </a:solidFill>
              <a:effectLst/>
              <a:uLnTx/>
              <a:uFillTx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32" name="稻壳儿：耗崽 1-24"/>
          <p:cNvSpPr txBox="1"/>
          <p:nvPr/>
        </p:nvSpPr>
        <p:spPr>
          <a:xfrm>
            <a:off x="1061085" y="478155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任务实施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6580" y="565150"/>
            <a:ext cx="631571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1600"/>
              <a:t>/***************************************************************/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/* </a:t>
            </a:r>
            <a:r>
              <a:rPr lang="zh-CN" altLang="en-US" sz="1600"/>
              <a:t>程序</a:t>
            </a:r>
            <a:r>
              <a:rPr lang="en-US" altLang="zh-CN" sz="1600"/>
              <a:t> : program4_3.c 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/* </a:t>
            </a:r>
            <a:r>
              <a:rPr lang="zh-CN" altLang="en-US" sz="1600"/>
              <a:t>功能</a:t>
            </a:r>
            <a:r>
              <a:rPr lang="en-US" altLang="zh-CN" sz="1600"/>
              <a:t> : program4_1.c </a:t>
            </a:r>
            <a:r>
              <a:rPr lang="zh-CN" altLang="en-US" sz="1600"/>
              <a:t>的改进方案</a:t>
            </a:r>
            <a:r>
              <a:rPr lang="en-US" altLang="zh-CN" sz="1600"/>
              <a:t> 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/* </a:t>
            </a:r>
            <a:r>
              <a:rPr lang="zh-CN" altLang="en-US" sz="1600"/>
              <a:t>说明</a:t>
            </a:r>
            <a:r>
              <a:rPr lang="en-US" altLang="zh-CN" sz="1600"/>
              <a:t> : </a:t>
            </a:r>
            <a:r>
              <a:rPr lang="zh-CN" altLang="en-US" sz="1600"/>
              <a:t>方法</a:t>
            </a:r>
            <a:r>
              <a:rPr lang="en-US" altLang="zh-CN" sz="1600"/>
              <a:t> 3: </a:t>
            </a:r>
            <a:r>
              <a:rPr lang="zh-CN" altLang="en-US" sz="1600"/>
              <a:t>利用</a:t>
            </a:r>
            <a:r>
              <a:rPr lang="en-US" altLang="zh-CN" sz="1600"/>
              <a:t> switch </a:t>
            </a:r>
            <a:r>
              <a:rPr lang="zh-CN" altLang="en-US" sz="1600"/>
              <a:t>语句实现</a:t>
            </a:r>
            <a:r>
              <a:rPr lang="en-US" altLang="zh-CN" sz="1600"/>
              <a:t> 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/***************************************************************/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#include &lt;stdio.h&gt;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void main()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{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char grade;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printf(" </a:t>
            </a:r>
            <a:r>
              <a:rPr lang="zh-CN" altLang="en-US" sz="1600"/>
              <a:t>请输入成绩等级</a:t>
            </a:r>
            <a:r>
              <a:rPr lang="en-US" altLang="zh-CN" sz="1600"/>
              <a:t> (A~E):");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scanf("%c",&amp;grade);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switch(grade)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{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case 'A':printf("90-100\n");break;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case 'B':printf("80-89\n");break;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case 'C':printf("70-79\n");break;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case 'D':printf("60-69\n");break;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case 'E':printf("0-59\n");break;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default:printf("error\n") ;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 }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}</a:t>
            </a:r>
            <a:endParaRPr lang="en-US" altLang="zh-CN" sz="1600"/>
          </a:p>
          <a:p>
            <a:pPr indent="0" fontAlgn="auto">
              <a:lnSpc>
                <a:spcPct val="100000"/>
              </a:lnSpc>
            </a:pPr>
            <a:r>
              <a:rPr lang="zh-CN" altLang="en-US" sz="1600"/>
              <a:t>程序运行结果：</a:t>
            </a:r>
            <a:endParaRPr lang="zh-CN" altLang="en-US" sz="1600"/>
          </a:p>
          <a:p>
            <a:pPr indent="0" fontAlgn="auto">
              <a:lnSpc>
                <a:spcPct val="100000"/>
              </a:lnSpc>
            </a:pPr>
            <a:r>
              <a:rPr lang="zh-CN" altLang="en-US" sz="1600"/>
              <a:t>请输入成绩等级</a:t>
            </a:r>
            <a:r>
              <a:rPr lang="en-US" altLang="zh-CN" sz="1600"/>
              <a:t> (A~E):B </a:t>
            </a:r>
            <a:r>
              <a:rPr lang="en-US" altLang="en-US" sz="1600"/>
              <a:t>↙</a:t>
            </a:r>
            <a:endParaRPr lang="en-US" altLang="en-US" sz="1600"/>
          </a:p>
          <a:p>
            <a:pPr indent="0" fontAlgn="auto">
              <a:lnSpc>
                <a:spcPct val="100000"/>
              </a:lnSpc>
            </a:pPr>
            <a:r>
              <a:rPr lang="en-US" altLang="zh-CN" sz="1600"/>
              <a:t>80-89</a:t>
            </a:r>
            <a:endParaRPr lang="en-US" altLang="zh-CN" sz="1600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2" name="稻壳儿：耗崽 1-24"/>
          <p:cNvSpPr txBox="1"/>
          <p:nvPr/>
        </p:nvSpPr>
        <p:spPr>
          <a:xfrm>
            <a:off x="1061085" y="478155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知识拓展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9955" y="347345"/>
            <a:ext cx="8874125" cy="855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</a:endParaRPr>
          </a:p>
        </p:txBody>
      </p:sp>
      <p:sp useBgFill="1"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2344103" y="1210945"/>
            <a:ext cx="7013575" cy="2180590"/>
          </a:xfrm>
          <a:prstGeom prst="roundRect">
            <a:avLst>
              <a:gd name="adj" fmla="val 9814"/>
            </a:avLst>
          </a:prstGeom>
          <a:ln w="95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4" name="标题"/>
          <p:cNvSpPr txBox="1"/>
          <p:nvPr>
            <p:custDataLst>
              <p:tags r:id="rId8"/>
            </p:custDataLst>
          </p:nvPr>
        </p:nvSpPr>
        <p:spPr>
          <a:xfrm>
            <a:off x="3801110" y="1419860"/>
            <a:ext cx="5079365" cy="163195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给出一百分制成绩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 grade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，要求输出成绩等级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‘A’‘B’‘C’‘D’‘E’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。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grade ≥ 90 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为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‘A’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，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80 ≤ grade&lt;90 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为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‘B’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，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70 ≤ grade&lt;80 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为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‘C’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，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60 ≤ grade&lt;70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为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‘D’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，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grade&lt;60 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为</a:t>
            </a:r>
            <a:r>
              <a:rPr lang="en-US" altLang="zh-CN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‘E’</a:t>
            </a:r>
            <a:r>
              <a:rPr lang="zh-CN" altLang="en-US" sz="16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。试将下列程序补充完整。</a:t>
            </a:r>
            <a:endParaRPr lang="zh-CN" altLang="en-US" sz="1600" b="1" dirty="0">
              <a:solidFill>
                <a:schemeClr val="tx1"/>
              </a:solidFill>
              <a:uFillTx/>
              <a:latin typeface="+mn-ea"/>
              <a:sym typeface="+mn-ea"/>
            </a:endParaRPr>
          </a:p>
        </p:txBody>
      </p:sp>
      <p:sp useBgFill="1">
        <p:nvSpPr>
          <p:cNvPr id="10" name="圆角矩形 9"/>
          <p:cNvSpPr/>
          <p:nvPr>
            <p:custDataLst>
              <p:tags r:id="rId9"/>
            </p:custDataLst>
          </p:nvPr>
        </p:nvSpPr>
        <p:spPr>
          <a:xfrm>
            <a:off x="2344420" y="3601720"/>
            <a:ext cx="7013575" cy="2426970"/>
          </a:xfrm>
          <a:prstGeom prst="roundRect">
            <a:avLst>
              <a:gd name="adj" fmla="val 9814"/>
            </a:avLst>
          </a:prstGeom>
          <a:ln w="95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正文"/>
          <p:cNvSpPr txBox="1"/>
          <p:nvPr>
            <p:custDataLst>
              <p:tags r:id="rId10"/>
            </p:custDataLst>
          </p:nvPr>
        </p:nvSpPr>
        <p:spPr>
          <a:xfrm>
            <a:off x="3801110" y="4246880"/>
            <a:ext cx="5429250" cy="13379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just" fontAlgn="auto">
              <a:lnSpc>
                <a:spcPct val="135000"/>
              </a:lnSpc>
              <a:buClrTx/>
              <a:buSzTx/>
              <a:buFontTx/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）注意本例题与【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program4_3.c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】的区别。</a:t>
            </a:r>
            <a:endParaRPr lang="en-US" altLang="zh-CN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lvl="0" indent="0" algn="just" fontAlgn="auto">
              <a:lnSpc>
                <a:spcPct val="135000"/>
              </a:lnSpc>
              <a:buClrTx/>
              <a:buSzTx/>
              <a:buFontTx/>
            </a:pPr>
            <a:r>
              <a:rPr lang="zh-CN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）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switch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语句后的表达式必须为整型或字符型，而成绩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grade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为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fl oat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型，不能</a:t>
            </a:r>
            <a:r>
              <a:rPr lang="zh-CN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直接跟于其后。应先将其转换为整型，然后进一步“缩小”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grade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的取值范围，使之能</a:t>
            </a:r>
            <a:r>
              <a:rPr lang="zh-CN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够用有限个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case 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情况描述出来。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标题"/>
          <p:cNvSpPr txBox="1"/>
          <p:nvPr>
            <p:custDataLst>
              <p:tags r:id="rId11"/>
            </p:custDataLst>
          </p:nvPr>
        </p:nvSpPr>
        <p:spPr>
          <a:xfrm>
            <a:off x="3800793" y="3810636"/>
            <a:ext cx="5079365" cy="3816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2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uFillTx/>
                <a:latin typeface="+mn-ea"/>
                <a:sym typeface="+mn-ea"/>
              </a:rPr>
              <a:t>程序分析：</a:t>
            </a:r>
            <a:endParaRPr lang="zh-CN" altLang="en-US" sz="2000" b="1" dirty="0">
              <a:solidFill>
                <a:schemeClr val="tx1"/>
              </a:solidFill>
              <a:uFillTx/>
              <a:latin typeface="+mn-ea"/>
              <a:sym typeface="+mn-ea"/>
            </a:endParaRPr>
          </a:p>
        </p:txBody>
      </p:sp>
      <p:sp>
        <p:nvSpPr>
          <p:cNvPr id="13" name="椭圆 12"/>
          <p:cNvSpPr/>
          <p:nvPr>
            <p:custDataLst>
              <p:tags r:id="rId12"/>
            </p:custDataLst>
          </p:nvPr>
        </p:nvSpPr>
        <p:spPr>
          <a:xfrm>
            <a:off x="2775903" y="1483996"/>
            <a:ext cx="814070" cy="8166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  <a:latin typeface="+mj-ea"/>
                <a:ea typeface="+mj-ea"/>
              </a:rPr>
              <a:t>01</a:t>
            </a:r>
            <a:endParaRPr lang="en-US" altLang="zh-CN" sz="2400" b="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>
            <p:custDataLst>
              <p:tags r:id="rId13"/>
            </p:custDataLst>
          </p:nvPr>
        </p:nvSpPr>
        <p:spPr>
          <a:xfrm>
            <a:off x="2775903" y="3874771"/>
            <a:ext cx="814070" cy="8166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400" b="1">
                <a:solidFill>
                  <a:srgbClr val="FFFFFF"/>
                </a:solidFill>
                <a:latin typeface="+mj-ea"/>
                <a:ea typeface="+mj-ea"/>
              </a:rPr>
              <a:t>02</a:t>
            </a:r>
            <a:endParaRPr lang="en-US" altLang="zh-CN" sz="2400" b="1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/>
          <p:nvPr>
            <p:custDataLst>
              <p:tags r:id="rId1"/>
            </p:custDataLst>
          </p:nvPr>
        </p:nvSpPr>
        <p:spPr>
          <a:xfrm>
            <a:off x="3001645" y="2501900"/>
            <a:ext cx="6134100" cy="1805305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38100" rIns="63500" bIns="38100" rtlCol="0" anchor="ctr" anchorCtr="0"/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r>
              <a:rPr lang="zh-CN" altLang="en-US" sz="4800">
                <a:solidFill>
                  <a:schemeClr val="accent1">
                    <a:lumMod val="75000"/>
                  </a:schemeClr>
                </a:solidFill>
              </a:rPr>
              <a:t>单元四　</a:t>
            </a:r>
            <a:endParaRPr lang="zh-CN" altLang="en-US" sz="48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 sz="4800">
                <a:solidFill>
                  <a:schemeClr val="accent1">
                    <a:lumMod val="75000"/>
                  </a:schemeClr>
                </a:solidFill>
              </a:rPr>
              <a:t>选择结构程序设计</a:t>
            </a:r>
            <a:endParaRPr lang="zh-CN" altLang="en-US" sz="48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稻壳儿：耗崽 22"/>
          <p:cNvPicPr>
            <a:picLocks noChangeAspect="1"/>
          </p:cNvPicPr>
          <p:nvPr/>
        </p:nvPicPr>
        <p:blipFill rotWithShape="1">
          <a:blip r:embed="rId1"/>
          <a:srcRect l="29933" t="18883"/>
          <a:stretch>
            <a:fillRect/>
          </a:stretch>
        </p:blipFill>
        <p:spPr>
          <a:xfrm>
            <a:off x="-1" y="0"/>
            <a:ext cx="2498925" cy="2035086"/>
          </a:xfrm>
          <a:prstGeom prst="rect">
            <a:avLst/>
          </a:prstGeom>
        </p:spPr>
      </p:pic>
      <p:pic>
        <p:nvPicPr>
          <p:cNvPr id="15" name="稻壳儿：耗崽 23"/>
          <p:cNvPicPr>
            <a:picLocks noChangeAspect="1"/>
          </p:cNvPicPr>
          <p:nvPr/>
        </p:nvPicPr>
        <p:blipFill rotWithShape="1">
          <a:blip r:embed="rId2"/>
          <a:srcRect r="29972" b="14126"/>
          <a:stretch>
            <a:fillRect/>
          </a:stretch>
        </p:blipFill>
        <p:spPr>
          <a:xfrm>
            <a:off x="10035271" y="4983806"/>
            <a:ext cx="2156729" cy="1873367"/>
          </a:xfrm>
          <a:prstGeom prst="rect">
            <a:avLst/>
          </a:prstGeom>
        </p:spPr>
      </p:pic>
      <p:sp>
        <p:nvSpPr>
          <p:cNvPr id="18" name="标题 7"/>
          <p:cNvSpPr/>
          <p:nvPr>
            <p:custDataLst>
              <p:tags r:id="rId3"/>
            </p:custDataLst>
          </p:nvPr>
        </p:nvSpPr>
        <p:spPr>
          <a:xfrm>
            <a:off x="1248410" y="2403310"/>
            <a:ext cx="4846500" cy="2210850"/>
          </a:xfrm>
          <a:prstGeom prst="rect">
            <a:avLst/>
          </a:prstGeo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感谢聆听</a:t>
            </a:r>
            <a:endParaRPr lang="zh-CN" altLang="en-US" sz="6600" dirty="0">
              <a:solidFill>
                <a:schemeClr val="accent1">
                  <a:lumMod val="75000"/>
                </a:schemeClr>
              </a:solidFill>
              <a:sym typeface="汉仪中黑S" panose="00020600040101010101" pitchFamily="18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稻壳儿：耗崽 24-5"/>
          <p:cNvSpPr txBox="1"/>
          <p:nvPr>
            <p:custDataLst>
              <p:tags r:id="rId1"/>
            </p:custDataLst>
          </p:nvPr>
        </p:nvSpPr>
        <p:spPr>
          <a:xfrm>
            <a:off x="11608435" y="6433185"/>
            <a:ext cx="197485" cy="169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lt1">
                    <a:lumMod val="50000"/>
                  </a:schemeClr>
                </a:solidFill>
                <a:effectLst/>
                <a:uLnTx/>
                <a:uFillTx/>
                <a:latin typeface="汉仪中黑S" panose="00020600040101010101" pitchFamily="18" charset="-122"/>
                <a:ea typeface="汉仪文黑-55简" panose="00020600040101010101" pitchFamily="18" charset="-122"/>
                <a:cs typeface="+mn-ea"/>
                <a:sym typeface="汉仪中黑S" panose="00020600040101010101" pitchFamily="18" charset="-122"/>
              </a:rPr>
              <a:t>02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lt1">
                  <a:lumMod val="50000"/>
                </a:schemeClr>
              </a:solidFill>
              <a:effectLst/>
              <a:uLnTx/>
              <a:uFillTx/>
              <a:latin typeface="汉仪中黑S" panose="00020600040101010101" pitchFamily="18" charset="-122"/>
              <a:ea typeface="汉仪文黑-55简" panose="00020600040101010101" pitchFamily="18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201029" y="3872230"/>
            <a:ext cx="1678305" cy="769620"/>
          </a:xfrm>
          <a:prstGeom prst="rect">
            <a:avLst/>
          </a:prstGeom>
          <a:noFill/>
        </p:spPr>
        <p:txBody>
          <a:bodyPr wrap="square" bIns="0" rtlCol="0" anchor="b" anchorCtr="0">
            <a:normAutofit/>
          </a:bodyPr>
          <a:lstStyle>
            <a:defPPr>
              <a:defRPr lang="en-US"/>
            </a:defPPr>
            <a:lvl1pPr algn="ctr">
              <a:defRPr sz="5400" b="1">
                <a:solidFill>
                  <a:schemeClr val="tx2"/>
                </a:solidFill>
                <a:effectLst>
                  <a:outerShdw blurRad="38100" dist="38100" dir="2700000" algn="tl">
                    <a:schemeClr val="tx2">
                      <a:alpha val="43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charset="0"/>
                <a:ea typeface="汉仪大黑简" panose="02010600000101010101" charset="-122"/>
                <a:sym typeface="汉仪中黑S" panose="00020600040101010101" pitchFamily="18" charset="-122"/>
              </a:rPr>
              <a:t>目录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effectLst/>
              <a:latin typeface="Arial Black" panose="020B0A04020102020204" charset="0"/>
              <a:ea typeface="汉仪大黑简" panose="02010600000101010101" charset="-122"/>
              <a:sym typeface="汉仪中黑S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73115" y="3429000"/>
            <a:ext cx="5266690" cy="1739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/>
              <a:t>任务</a:t>
            </a:r>
            <a:r>
              <a:rPr lang="en-US" altLang="zh-CN" sz="2400"/>
              <a:t> 1  </a:t>
            </a:r>
            <a:r>
              <a:rPr lang="zh-CN" altLang="en-US" sz="2400"/>
              <a:t>选择结构的编程思想</a:t>
            </a:r>
            <a:endParaRPr lang="en-US" altLang="zh-CN" sz="2400"/>
          </a:p>
          <a:p>
            <a:pPr indent="0" fontAlgn="auto">
              <a:lnSpc>
                <a:spcPct val="150000"/>
              </a:lnSpc>
            </a:pPr>
            <a:r>
              <a:rPr lang="zh-CN" altLang="en-US" sz="2400"/>
              <a:t>任务</a:t>
            </a:r>
            <a:r>
              <a:rPr lang="en-US" altLang="zh-CN" sz="2400"/>
              <a:t> 2  if </a:t>
            </a:r>
            <a:r>
              <a:rPr lang="zh-CN" altLang="en-US" sz="2400"/>
              <a:t>语句</a:t>
            </a:r>
            <a:r>
              <a:rPr lang="en-US" altLang="zh-CN" sz="2400"/>
              <a:t> </a:t>
            </a:r>
            <a:endParaRPr lang="en-US" altLang="zh-CN" sz="2400"/>
          </a:p>
          <a:p>
            <a:pPr indent="0" fontAlgn="auto">
              <a:lnSpc>
                <a:spcPct val="150000"/>
              </a:lnSpc>
            </a:pPr>
            <a:r>
              <a:rPr lang="zh-CN" altLang="en-US" sz="2400"/>
              <a:t>任务</a:t>
            </a:r>
            <a:r>
              <a:rPr lang="en-US" altLang="zh-CN" sz="2400"/>
              <a:t> 3  switch </a:t>
            </a:r>
            <a:r>
              <a:rPr lang="zh-CN" altLang="en-US" sz="2400"/>
              <a:t>语句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 idx="1"/>
            <p:custDataLst>
              <p:tags r:id="rId1"/>
            </p:custDataLst>
          </p:nvPr>
        </p:nvSpPr>
        <p:spPr>
          <a:xfrm>
            <a:off x="4905125" y="2898029"/>
            <a:ext cx="5299325" cy="801914"/>
          </a:xfrm>
        </p:spPr>
        <p:txBody>
          <a:bodyPr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</a:rPr>
              <a:t>选择结构的编程思想</a:t>
            </a:r>
            <a:endParaRPr lang="zh-CN" altLang="en-US" sz="4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1" name="文本框 50"/>
          <p:cNvSpPr txBox="1"/>
          <p:nvPr>
            <p:custDataLst>
              <p:tags r:id="rId2"/>
            </p:custDataLst>
          </p:nvPr>
        </p:nvSpPr>
        <p:spPr>
          <a:xfrm>
            <a:off x="1987550" y="1831772"/>
            <a:ext cx="2873850" cy="3195079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ctr" anchorCtr="0">
            <a:normAutofit fontScale="90000"/>
          </a:bodyPr>
          <a:p>
            <a:pPr algn="r"/>
            <a:r>
              <a:rPr lang="en-US" altLang="zh-CN" sz="16600" spc="400" dirty="0">
                <a:ln w="38100">
                  <a:solidFill>
                    <a:schemeClr val="dk1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 Black" panose="020B0A04020102020204" charset="0"/>
                <a:ea typeface="汉仪中黑 简" panose="00020600040101010101" charset="-122"/>
                <a:cs typeface="汉仪中黑 简" panose="00020600040101010101" charset="-122"/>
              </a:rPr>
              <a:t>01</a:t>
            </a:r>
            <a:endParaRPr lang="en-US" altLang="zh-CN" sz="16600" spc="400" dirty="0">
              <a:ln w="38100">
                <a:solidFill>
                  <a:schemeClr val="dk1"/>
                </a:solidFill>
              </a:ln>
              <a:solidFill>
                <a:schemeClr val="dk1">
                  <a:lumMod val="85000"/>
                  <a:lumOff val="15000"/>
                </a:schemeClr>
              </a:solidFill>
              <a:latin typeface="Arial Black" panose="020B0A04020102020204" charset="0"/>
              <a:ea typeface="汉仪中黑 简" panose="00020600040101010101" charset="-122"/>
              <a:cs typeface="汉仪中黑 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79318" y="218758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9" name="稻壳儿：耗崽 1-24"/>
          <p:cNvSpPr txBox="1"/>
          <p:nvPr/>
        </p:nvSpPr>
        <p:spPr>
          <a:xfrm>
            <a:off x="1221105" y="687070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任务目标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4" name="稻壳儿：耗崽 22-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21105" y="1318895"/>
            <a:ext cx="984758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1.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能将生活中的选择问题用局部流程图的形式描述出来；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2.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能抓取选择性问题的基本结构单元，并能描述其执行流程；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3.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能正确衡量自己目前的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已知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和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能力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，做出你能做到的最好的选择，走好人生的每一个十字路口。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10" name="稻壳儿：耗崽 1-24"/>
          <p:cNvSpPr txBox="1"/>
          <p:nvPr/>
        </p:nvSpPr>
        <p:spPr>
          <a:xfrm>
            <a:off x="1221105" y="2835275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任务描述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11" name="稻壳儿：耗崽 22-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21105" y="3583305"/>
            <a:ext cx="9847580" cy="35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键盘输入两个整数，求其中的大者。试分析这个选择结构的编程要素。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2" name="稻壳儿：耗崽 1-24"/>
          <p:cNvSpPr txBox="1"/>
          <p:nvPr/>
        </p:nvSpPr>
        <p:spPr>
          <a:xfrm>
            <a:off x="1061085" y="372745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预备知识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60" name="稻壳儿：耗崽 4"/>
          <p:cNvSpPr/>
          <p:nvPr>
            <p:custDataLst>
              <p:tags r:id="rId7"/>
            </p:custDataLst>
          </p:nvPr>
        </p:nvSpPr>
        <p:spPr bwMode="auto">
          <a:xfrm>
            <a:off x="1060450" y="926465"/>
            <a:ext cx="10164445" cy="26092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30000"/>
              </a:lnSpc>
            </a:pP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选择结构（也叫分支结构）是对给定的条件进行判断，并根据逻辑结果选择执行相应语句的程序结构。图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4-1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给出了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二选一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选择结构的示意图，它的执行顺序是：先计算表达式的值，当表选择结构的引入达式的值为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真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时，执行语句序列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1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；否则执行语句序列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2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。在处理具体问题的时候，只有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二选一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往往是不够的，在许多情况下是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多选一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的。在图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4-1 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所示的语句序列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1 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和语句序列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2 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中，还可以再有选择语句，叫选择结构的嵌套。由选择结构派生出的另一种基本结构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——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多路选择结构，如图</a:t>
            </a:r>
            <a:r>
              <a:rPr lang="en-US" altLang="zh-CN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4-2 </a:t>
            </a:r>
            <a:r>
              <a:rPr lang="zh-CN" altLang="en-US" spc="300" dirty="0">
                <a:solidFill>
                  <a:schemeClr val="tx1"/>
                </a:solidFill>
                <a:effectLst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所示。</a:t>
            </a:r>
            <a:endParaRPr lang="zh-CN" altLang="en-US" spc="300" dirty="0">
              <a:solidFill>
                <a:schemeClr val="tx1"/>
              </a:solidFill>
              <a:effectLst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97325" y="3276600"/>
            <a:ext cx="5116195" cy="318198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2" name="稻壳儿：耗崽 1-24"/>
          <p:cNvSpPr txBox="1"/>
          <p:nvPr/>
        </p:nvSpPr>
        <p:spPr>
          <a:xfrm>
            <a:off x="1061085" y="641350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任务实施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2575" y="1419860"/>
            <a:ext cx="97751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分析：求</a:t>
            </a:r>
            <a:r>
              <a:rPr lang="en-US" altLang="zh-CN"/>
              <a:t> a</a:t>
            </a:r>
            <a:r>
              <a:rPr lang="zh-CN" altLang="en-US"/>
              <a:t>、</a:t>
            </a:r>
            <a:r>
              <a:rPr lang="en-US" altLang="zh-CN"/>
              <a:t>b </a:t>
            </a:r>
            <a:r>
              <a:rPr lang="zh-CN" altLang="en-US"/>
              <a:t>两数大者的编程方法很多，下面给出常用的两种方法，如图</a:t>
            </a:r>
            <a:r>
              <a:rPr lang="en-US" altLang="zh-CN"/>
              <a:t> 4-3 </a:t>
            </a:r>
            <a:r>
              <a:rPr lang="zh-CN" altLang="en-US"/>
              <a:t>所示。图</a:t>
            </a:r>
            <a:r>
              <a:rPr lang="en-US" altLang="zh-CN"/>
              <a:t> 4-3</a:t>
            </a:r>
            <a:r>
              <a:rPr lang="zh-CN" altLang="en-US"/>
              <a:t>（</a:t>
            </a:r>
            <a:r>
              <a:rPr lang="en-US" altLang="zh-CN"/>
              <a:t>a</a:t>
            </a:r>
            <a:r>
              <a:rPr lang="zh-CN" altLang="en-US"/>
              <a:t>）、图</a:t>
            </a:r>
            <a:r>
              <a:rPr lang="en-US" altLang="zh-CN"/>
              <a:t> 4-3</a:t>
            </a:r>
            <a:r>
              <a:rPr lang="zh-CN" altLang="en-US"/>
              <a:t>（</a:t>
            </a:r>
            <a:r>
              <a:rPr lang="en-US" altLang="zh-CN"/>
              <a:t>b</a:t>
            </a:r>
            <a:r>
              <a:rPr lang="zh-CN" altLang="en-US"/>
              <a:t>）两种方法的四要素：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2575" y="2437130"/>
            <a:ext cx="9027795" cy="200469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/>
          <p:nvPr>
            <p:custDataLst>
              <p:tags r:id="rId1"/>
            </p:custDataLst>
          </p:nvPr>
        </p:nvSpPr>
        <p:spPr>
          <a:xfrm>
            <a:off x="5352165" y="2999629"/>
            <a:ext cx="5299325" cy="801914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200" strike="noStrike" baseline="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if </a:t>
            </a:r>
            <a:r>
              <a:rPr lang="zh-CN" altLang="en-US" sz="4200" strike="noStrike" baseline="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语句</a:t>
            </a:r>
            <a:endParaRPr lang="zh-CN" altLang="en-US" sz="4200" strike="noStrike" baseline="0" dirty="0">
              <a:solidFill>
                <a:schemeClr val="accent1">
                  <a:lumMod val="75000"/>
                </a:schemeClr>
              </a:solidFill>
              <a:sym typeface="汉仪中黑S" panose="00020600040101010101" pitchFamily="18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2"/>
            </p:custDataLst>
          </p:nvPr>
        </p:nvSpPr>
        <p:spPr>
          <a:xfrm>
            <a:off x="1987550" y="1831772"/>
            <a:ext cx="2873850" cy="3195079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ctr" anchorCtr="0">
            <a:normAutofit fontScale="90000"/>
          </a:bodyPr>
          <a:p>
            <a:pPr algn="r"/>
            <a:r>
              <a:rPr lang="en-US" altLang="zh-CN" sz="16600" spc="400" dirty="0">
                <a:ln w="38100">
                  <a:solidFill>
                    <a:schemeClr val="dk1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 Black" panose="020B0A04020102020204" charset="0"/>
                <a:ea typeface="汉仪中黑 简" panose="00020600040101010101" charset="-122"/>
                <a:cs typeface="汉仪中黑 简" panose="00020600040101010101" charset="-122"/>
              </a:rPr>
              <a:t>02</a:t>
            </a:r>
            <a:endParaRPr lang="en-US" altLang="zh-CN" sz="16600" spc="400" dirty="0">
              <a:ln w="38100">
                <a:solidFill>
                  <a:schemeClr val="dk1"/>
                </a:solidFill>
              </a:ln>
              <a:solidFill>
                <a:schemeClr val="dk1">
                  <a:lumMod val="85000"/>
                  <a:lumOff val="15000"/>
                </a:schemeClr>
              </a:solidFill>
              <a:latin typeface="Arial Black" panose="020B0A04020102020204" charset="0"/>
              <a:ea typeface="汉仪中黑 简" panose="00020600040101010101" charset="-122"/>
              <a:cs typeface="汉仪中黑 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79318" y="218758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9" name="稻壳儿：耗崽 1-24"/>
          <p:cNvSpPr txBox="1"/>
          <p:nvPr/>
        </p:nvSpPr>
        <p:spPr>
          <a:xfrm>
            <a:off x="1221105" y="372110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任务目标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4" name="稻壳儿：耗崽 22-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21105" y="1120140"/>
            <a:ext cx="9847580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1.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能正确写出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if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语句的格式；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2.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会用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if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语句实现选择结构程序设计；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3.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会处理生活中的选择问题，具备良好的心理素质和坚韧不拔的意志。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10" name="稻壳儿：耗崽 1-24"/>
          <p:cNvSpPr txBox="1"/>
          <p:nvPr/>
        </p:nvSpPr>
        <p:spPr>
          <a:xfrm>
            <a:off x="1221105" y="2286000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任务描述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11" name="稻壳儿：耗崽 22-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21105" y="3034030"/>
            <a:ext cx="984758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由键盘输入学生成绩等级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grade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，输出对应的成绩范围。其中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A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代表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90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分及以上，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B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代表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80~89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分，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代表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70~79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分，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D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代表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60~69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分，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E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代表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60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分以下。要求用两种方法实现：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方法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1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：用单边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if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语句实现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方法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2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：用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if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嵌套实现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3" name="稻壳儿：耗崽 1-24"/>
          <p:cNvSpPr txBox="1"/>
          <p:nvPr/>
        </p:nvSpPr>
        <p:spPr>
          <a:xfrm>
            <a:off x="1221105" y="4498340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任务分析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4" name="稻壳儿：耗崽 22-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21105" y="5246370"/>
            <a:ext cx="9847580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1.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定义字符型变量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grade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，用于存放学生的成绩等级。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2.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输入学生的成绩等级。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3.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根据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grade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，确定并输出成绩范围。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1000.xml><?xml version="1.0" encoding="utf-8"?>
<p:tagLst xmlns:p="http://schemas.openxmlformats.org/presentationml/2006/main">
  <p:tag name="KSO_WM_BEAUTIFY_FLAG" val="#wm#"/>
  <p:tag name="KSO_WM_TEMPLATE_CATEGORY" val="custom"/>
  <p:tag name="KSO_WM_TEMPLATE_INDEX" val="20225929"/>
  <p:tag name="KSO_WM_SLIDE_ID" val="custom2022592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sectionTitl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2-09-05T11:17:17&quot;,&quot;margin&quot;:{&quot;bottom&quot;:5.086526870727539,&quot;left&quot;:5.52097225189209,&quot;right&quot;:5.52097225189209,&quot;top&quot;:5.08825540542602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8059d53ee3cde20f3d"/>
  <p:tag name="KSO_WM_TEMPLATE_ASSEMBLE_GROUPID" val="62f46031295c1bf6da721ff2"/>
</p:tagLst>
</file>

<file path=ppt/tags/tag100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02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25929_2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44;50;2"/>
  <p:tag name="KSO_WM_UNIT_BLOCK" val="0"/>
  <p:tag name="KSO_WM_UNIT_DEC_AREA_ID" val="bbfdea3daad3418a8e2c7fff2f909b95"/>
  <p:tag name="KSO_WM_CHIP_GROUPID" val="61a6dfeacf14e69e7f8bd1fd"/>
  <p:tag name="KSO_WM_CHIP_XID" val="61a6dfeacf14e69e7f8bd1fa"/>
  <p:tag name="KSO_WM_CHIP_FILLAREA_FILL_RULE" val="{&quot;fill_align&quot;:&quot;cm&quot;,&quot;fill_mode&quot;:&quot;fix&quot;,&quot;sacle_strategy&quot;:&quot;stretch&quot;}"/>
  <p:tag name="KSO_WM_ASSEMBLE_CHIP_INDEX" val="5c9697503caa4fa2aa58b60634db77b2"/>
  <p:tag name="KSO_WM_UNIT_TEXT_FILL_FORE_SCHEMECOLOR_INDEX_BRIGHTNESS" val="-0.25"/>
  <p:tag name="KSO_WM_UNIT_TEXT_FILL_FORE_SCHEMECOLOR_INDEX" val="5"/>
  <p:tag name="KSO_WM_UNIT_TEXT_FILL_TYPE" val="1"/>
  <p:tag name="KSO_WM_UNIT_USESOURCEFORMAT_APPLY" val="1"/>
</p:tagLst>
</file>

<file path=ppt/tags/tag1003.xml><?xml version="1.0" encoding="utf-8"?>
<p:tagLst xmlns:p="http://schemas.openxmlformats.org/presentationml/2006/main">
  <p:tag name="ISLIDE.ICON" val="#175109;#181737;#78594;#166757;"/>
  <p:tag name="KSO_WM_SLIDE_ID" val="custom20225929_2"/>
  <p:tag name="KSO_WM_TEMPLATE_SUBCATEGORY" val="21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TAG_VERSION" val="1.0"/>
  <p:tag name="KSO_WM_BEAUTIFY_FLAG" val="#wm#"/>
  <p:tag name="KSO_WM_TEMPLATE_CATEGORY" val="custom"/>
  <p:tag name="KSO_WM_TEMPLATE_INDEX" val="20225929"/>
  <p:tag name="KSO_WM_SLIDE_LAYOUT" val="a_b_l"/>
  <p:tag name="KSO_WM_SLIDE_LAYOUT_CNT" val="1_1_1"/>
  <p:tag name="KSO_WM_TEMPLATE_THUMBS_INDEX" val="1、4、7、12、13、14、15、16、17、18、20、24、25、28、33、36、40、43、44"/>
  <p:tag name="KSO_WM_CHIP_INFOS" val="{&quot;type&quot;:0,&quot;layout_type&quot;:&quot;1_NF_RD_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2038a5897788eba87d9009a"/>
  <p:tag name="KSO_WM_CHIP_FILLPROP" val="[[{&quot;text_align&quot;:&quot;rm&quot;,&quot;text_direction&quot;:&quot;horizontal&quot;,&quot;support_big_font&quot;:false,&quot;picture_toward&quot;:0,&quot;picture_dockside&quot;:[],&quot;fill_id&quot;:&quot;0301e12d8a684a67b7faa876542b6266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0301e12d8a684a67b7faa876542b6266&quot;,&quot;fill_align&quot;:&quot;cm&quot;,&quot;chip_types&quot;:[&quot;diagram&quot;]}],[{&quot;text_align&quot;:&quot;lm&quot;,&quot;text_direction&quot;:&quot;horizontal&quot;,&quot;support_big_font&quot;:false,&quot;picture_toward&quot;:0,&quot;picture_dockside&quot;:[],&quot;fill_id&quot;:&quot;0301e12d8a684a67b7faa876542b6266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0301e12d8a684a67b7faa876542b6266&quot;,&quot;fill_align&quot;:&quot;lm&quot;,&quot;chip_types&quot;:[&quot;diagram&quot;]}]]"/>
  <p:tag name="KSO_WM_CHIP_DECFILLPROP" val="[]"/>
  <p:tag name="KSO_WM_CHIP_GROUPID" val="62038a5897788eba87d9009c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CHIP_COLORING" val="1"/>
  <p:tag name="KSO_WM_TEMPLATE_ASSEMBLE_XID" val="62f479f6295c1bf6da72b2b4"/>
  <p:tag name="KSO_WM_TEMPLATE_ASSEMBLE_GROUPID" val="62f46031295c1bf6da721ff2"/>
</p:tagLst>
</file>

<file path=ppt/tags/tag1004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7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UNIT_SMARTLAYOUT_COMPRESS_INFO" val="{&#10;    &quot;id&quot;: &quot;2022-09-05T11:17:17&quot;&#10;}&#10;"/>
  <p:tag name="KSO_WM_UNIT_LAST_MAX_FONTSIZE" val="840"/>
</p:tagLst>
</file>

<file path=ppt/tags/tag1005.xml><?xml version="1.0" encoding="utf-8"?>
<p:tagLst xmlns:p="http://schemas.openxmlformats.org/presentationml/2006/main">
  <p:tag name="KSO_WM_UNIT_DEFAULT_FONT" val="138;166;2"/>
  <p:tag name="KSO_WM_UNIT_BLOCK" val="0"/>
  <p:tag name="KSO_WM_UNIT_DEC_AREA_ID" val="f03efd3bb4ec47ceb3de71ec02d808a4"/>
  <p:tag name="KSO_WM_UNIT_PRESET_TEXT" val="01"/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929_7*e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UNIT_TEXT_FORE_SCHEMECOLOR_INDEX_BRIGHTNESS" val="0"/>
  <p:tag name="KSO_WM_UNIT_TEXT_FORE_SCHEMECOLOR_INDEX" val="13"/>
  <p:tag name="KSO_WM_UNIT_TEXT_LINE_FILL_TYPE" val="2"/>
</p:tagLst>
</file>

<file path=ppt/tags/tag1006.xml><?xml version="1.0" encoding="utf-8"?>
<p:tagLst xmlns:p="http://schemas.openxmlformats.org/presentationml/2006/main">
  <p:tag name="KSO_WM_SLIDE_TYPE" val="sectionTitle"/>
  <p:tag name="KSO_WM_TEMPLATE_SUBCATEGORY" val="21"/>
  <p:tag name="KSO_WM_TEMPLATE_COLOR_TYPE" val="1"/>
  <p:tag name="KSO_WM_TAG_VERSION" val="1.0"/>
  <p:tag name="KSO_WM_SLIDE_SUBTYPE" val="pureTxt"/>
  <p:tag name="KSO_WM_SLIDE_ITEM_CNT" val="0"/>
  <p:tag name="KSO_WM_TEMPLATE_THUMBS_INDEX" val="1、9"/>
  <p:tag name="KSO_WM_BEAUTIFY_FLAG" val="#wm#"/>
  <p:tag name="KSO_WM_TEMPLATE_INDEX" val="20225929"/>
  <p:tag name="KSO_WM_TEMPLATE_CATEGORY" val="custom"/>
  <p:tag name="KSO_WM_SLIDE_INDEX" val="7"/>
  <p:tag name="KSO_WM_SLIDE_ID" val="custom20225929_7"/>
  <p:tag name="KSO_WM_TEMPLATE_MASTER_TYPE" val="1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sectionTitl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2-09-05T11:17:17&quot;,&quot;margin&quot;:{&quot;bottom&quot;:5.086526870727539,&quot;left&quot;:5.52097225189209,&quot;right&quot;:5.52097225189209,&quot;top&quot;:5.088255405426025},&quot;type&quot;:0}"/>
  <p:tag name="KSO_WM_SLIDE_BK_DARK_LIGHT" val="2"/>
  <p:tag name="KSO_WM_SLIDE_BACKGROUND_TYPE" val="general"/>
  <p:tag name="KSO_WM_SLIDE_SUPPORT_FEATURE_TYPE" val="0"/>
  <p:tag name="KSO_WM_CHIP_COLORING" val="1"/>
  <p:tag name="KSO_WM_TEMPLATE_ASSEMBLE_XID" val="6315698059d53ee3cde20f3d"/>
  <p:tag name="KSO_WM_TEMPLATE_ASSEMBLE_GROUPID" val="62f46031295c1bf6da721ff2"/>
</p:tagLst>
</file>

<file path=ppt/tags/tag100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0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0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10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12.xml><?xml version="1.0" encoding="utf-8"?>
<p:tagLst xmlns:p="http://schemas.openxmlformats.org/presentationml/2006/main">
  <p:tag name="KSO_WM_SLIDE_BACKGROUND_TYPE" val="general"/>
</p:tagLst>
</file>

<file path=ppt/tags/tag101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1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1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16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1017.xml><?xml version="1.0" encoding="utf-8"?>
<p:tagLst xmlns:p="http://schemas.openxmlformats.org/presentationml/2006/main">
  <p:tag name="KSO_WM_SLIDE_BACKGROUND_TYPE" val="general"/>
</p:tagLst>
</file>

<file path=ppt/tags/tag101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1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2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21.xml><?xml version="1.0" encoding="utf-8"?>
<p:tagLst xmlns:p="http://schemas.openxmlformats.org/presentationml/2006/main">
  <p:tag name="KSO_WM_SLIDE_BACKGROUND_TYPE" val="general"/>
</p:tagLst>
</file>

<file path=ppt/tags/tag1022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7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</p:tagLst>
</file>

<file path=ppt/tags/tag1023.xml><?xml version="1.0" encoding="utf-8"?>
<p:tagLst xmlns:p="http://schemas.openxmlformats.org/presentationml/2006/main">
  <p:tag name="KSO_WM_UNIT_DEFAULT_FONT" val="138;166;2"/>
  <p:tag name="KSO_WM_UNIT_BLOCK" val="0"/>
  <p:tag name="KSO_WM_UNIT_DEC_AREA_ID" val="f03efd3bb4ec47ceb3de71ec02d808a4"/>
  <p:tag name="KSO_WM_UNIT_PRESET_TEXT" val="01"/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929_7*e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UNIT_TEXT_FORE_SCHEMECOLOR_INDEX_BRIGHTNESS" val="0"/>
  <p:tag name="KSO_WM_UNIT_TEXT_FORE_SCHEMECOLOR_INDEX" val="13"/>
  <p:tag name="KSO_WM_UNIT_TEXT_LINE_FILL_TYPE" val="2"/>
</p:tagLst>
</file>

<file path=ppt/tags/tag1024.xml><?xml version="1.0" encoding="utf-8"?>
<p:tagLst xmlns:p="http://schemas.openxmlformats.org/presentationml/2006/main">
  <p:tag name="KSO_WM_BEAUTIFY_FLAG" val="#wm#"/>
  <p:tag name="KSO_WM_TEMPLATE_CATEGORY" val="custom"/>
  <p:tag name="KSO_WM_TEMPLATE_INDEX" val="20225929"/>
  <p:tag name="KSO_WM_SLIDE_ID" val="custom2022592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sectionTitl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2-09-05T11:17:17&quot;,&quot;margin&quot;:{&quot;bottom&quot;:5.086526870727539,&quot;left&quot;:5.52097225189209,&quot;right&quot;:5.52097225189209,&quot;top&quot;:5.08825540542602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8059d53ee3cde20f3d"/>
  <p:tag name="KSO_WM_TEMPLATE_ASSEMBLE_GROUPID" val="62f46031295c1bf6da721ff2"/>
</p:tagLst>
</file>

<file path=ppt/tags/tag102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2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2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31.xml><?xml version="1.0" encoding="utf-8"?>
<p:tagLst xmlns:p="http://schemas.openxmlformats.org/presentationml/2006/main">
  <p:tag name="KSO_WM_SLIDE_BACKGROUND_TYPE" val="general"/>
</p:tagLst>
</file>

<file path=ppt/tags/tag103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3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3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3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3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37.xml><?xml version="1.0" encoding="utf-8"?>
<p:tagLst xmlns:p="http://schemas.openxmlformats.org/presentationml/2006/main">
  <p:tag name="KSO_WM_SLIDE_BACKGROUND_TYPE" val="general"/>
</p:tagLst>
</file>

<file path=ppt/tags/tag103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3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4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4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42.xml><?xml version="1.0" encoding="utf-8"?>
<p:tagLst xmlns:p="http://schemas.openxmlformats.org/presentationml/2006/main">
  <p:tag name="KSO_WM_SLIDE_BACKGROUND_TYPE" val="general"/>
</p:tagLst>
</file>

<file path=ppt/tags/tag104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4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4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4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47.xml><?xml version="1.0" encoding="utf-8"?>
<p:tagLst xmlns:p="http://schemas.openxmlformats.org/presentationml/2006/main">
  <p:tag name="KSO_WM_SLIDE_BACKGROUND_TYPE" val="general"/>
</p:tagLst>
</file>

<file path=ppt/tags/tag104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4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05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5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52.xml><?xml version="1.0" encoding="utf-8"?>
<p:tagLst xmlns:p="http://schemas.openxmlformats.org/presentationml/2006/main">
  <p:tag name="KSO_WM_SLIDE_BACKGROUND_TYPE" val="general"/>
</p:tagLst>
</file>

<file path=ppt/tags/tag1053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7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</p:tagLst>
</file>

<file path=ppt/tags/tag1054.xml><?xml version="1.0" encoding="utf-8"?>
<p:tagLst xmlns:p="http://schemas.openxmlformats.org/presentationml/2006/main">
  <p:tag name="KSO_WM_UNIT_DEFAULT_FONT" val="138;166;2"/>
  <p:tag name="KSO_WM_UNIT_BLOCK" val="0"/>
  <p:tag name="KSO_WM_UNIT_DEC_AREA_ID" val="f03efd3bb4ec47ceb3de71ec02d808a4"/>
  <p:tag name="KSO_WM_UNIT_PRESET_TEXT" val="01"/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929_7*e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UNIT_TEXT_FORE_SCHEMECOLOR_INDEX_BRIGHTNESS" val="0"/>
  <p:tag name="KSO_WM_UNIT_TEXT_FORE_SCHEMECOLOR_INDEX" val="13"/>
  <p:tag name="KSO_WM_UNIT_TEXT_LINE_FILL_TYPE" val="2"/>
</p:tagLst>
</file>

<file path=ppt/tags/tag1055.xml><?xml version="1.0" encoding="utf-8"?>
<p:tagLst xmlns:p="http://schemas.openxmlformats.org/presentationml/2006/main">
  <p:tag name="KSO_WM_BEAUTIFY_FLAG" val="#wm#"/>
  <p:tag name="KSO_WM_TEMPLATE_CATEGORY" val="custom"/>
  <p:tag name="KSO_WM_TEMPLATE_INDEX" val="20225929"/>
  <p:tag name="KSO_WM_SLIDE_ID" val="custom2022592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sectionTitl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2-09-05T11:17:17&quot;,&quot;margin&quot;:{&quot;bottom&quot;:5.086526870727539,&quot;left&quot;:5.52097225189209,&quot;right&quot;:5.52097225189209,&quot;top&quot;:5.08825540542602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8059d53ee3cde20f3d"/>
  <p:tag name="KSO_WM_TEMPLATE_ASSEMBLE_GROUPID" val="62f46031295c1bf6da721ff2"/>
</p:tagLst>
</file>

<file path=ppt/tags/tag105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5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5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0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1.xml><?xml version="1.0" encoding="utf-8"?>
<p:tagLst xmlns:p="http://schemas.openxmlformats.org/presentationml/2006/main">
  <p:tag name="KSO_WM_SLIDE_BACKGROUND_TYPE" val="general"/>
</p:tagLst>
</file>

<file path=ppt/tags/tag106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6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6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6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6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67.xml><?xml version="1.0" encoding="utf-8"?>
<p:tagLst xmlns:p="http://schemas.openxmlformats.org/presentationml/2006/main">
  <p:tag name="KSO_WM_SLIDE_BACKGROUND_TYPE" val="general"/>
</p:tagLst>
</file>

<file path=ppt/tags/tag106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6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07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71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1072.xml><?xml version="1.0" encoding="utf-8"?>
<p:tagLst xmlns:p="http://schemas.openxmlformats.org/presentationml/2006/main">
  <p:tag name="KSO_WM_SLIDE_BACKGROUND_TYPE" val="general"/>
</p:tagLst>
</file>

<file path=ppt/tags/tag107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7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7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7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77.xml><?xml version="1.0" encoding="utf-8"?>
<p:tagLst xmlns:p="http://schemas.openxmlformats.org/presentationml/2006/main">
  <p:tag name="KSO_WM_SLIDE_BACKGROUND_TYPE" val="general"/>
</p:tagLst>
</file>

<file path=ppt/tags/tag107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7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08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40495154_1*l_h_i*1_1_2"/>
  <p:tag name="KSO_WM_TEMPLATE_CATEGORY" val="diagram"/>
  <p:tag name="KSO_WM_TEMPLATE_INDEX" val="404951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3"/>
  <p:tag name="KSO_WM_DIAGRAM_MIN_ITEMCNT" val="2"/>
  <p:tag name="KSO_WM_DIAGRAM_VIRTUALLY_FRAME" val="{&quot;height&quot;:379.35,&quot;left&quot;:184.575,&quot;top&quot;:95.35,&quot;width&quot;:552.2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0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40495154_1*l_h_a*1_1_1"/>
  <p:tag name="KSO_WM_TEMPLATE_CATEGORY" val="diagram"/>
  <p:tag name="KSO_WM_TEMPLATE_INDEX" val="404951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编辑添加项目标题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3"/>
  <p:tag name="KSO_WM_DIAGRAM_MIN_ITEMCNT" val="2"/>
  <p:tag name="KSO_WM_DIAGRAM_VIRTUALLY_FRAME" val="{&quot;height&quot;:379.35,&quot;left&quot;:184.575,&quot;top&quot;:95.35,&quot;width&quot;:552.2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40495154_1*l_h_i*1_2_2"/>
  <p:tag name="KSO_WM_TEMPLATE_CATEGORY" val="diagram"/>
  <p:tag name="KSO_WM_TEMPLATE_INDEX" val="404951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3"/>
  <p:tag name="KSO_WM_DIAGRAM_MIN_ITEMCNT" val="2"/>
  <p:tag name="KSO_WM_DIAGRAM_VIRTUALLY_FRAME" val="{&quot;height&quot;:379.35,&quot;left&quot;:184.575,&quot;top&quot;:95.35,&quot;width&quot;:552.2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084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40495154_1*l_h_f*1_2_1"/>
  <p:tag name="KSO_WM_TEMPLATE_CATEGORY" val="diagram"/>
  <p:tag name="KSO_WM_TEMPLATE_INDEX" val="404951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言简意赅的阐述观点。根据需要可酌情增减文字，以便观者准确理解您所传达的信息。文字是您思想的提炼，请言简的阐述观点。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3"/>
  <p:tag name="KSO_WM_DIAGRAM_MIN_ITEMCNT" val="2"/>
  <p:tag name="KSO_WM_DIAGRAM_VIRTUALLY_FRAME" val="{&quot;height&quot;:379.35,&quot;left&quot;:184.575,&quot;top&quot;:95.35,&quot;width&quot;:552.2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0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40495154_1*l_h_a*1_2_1"/>
  <p:tag name="KSO_WM_TEMPLATE_CATEGORY" val="diagram"/>
  <p:tag name="KSO_WM_TEMPLATE_INDEX" val="404951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编辑添加项目标题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3"/>
  <p:tag name="KSO_WM_DIAGRAM_MIN_ITEMCNT" val="2"/>
  <p:tag name="KSO_WM_DIAGRAM_VIRTUALLY_FRAME" val="{&quot;height&quot;:379.35,&quot;left&quot;:184.575,&quot;top&quot;:95.35,&quot;width&quot;:552.2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40495154_1*l_h_i*1_1_1"/>
  <p:tag name="KSO_WM_TEMPLATE_CATEGORY" val="diagram"/>
  <p:tag name="KSO_WM_TEMPLATE_INDEX" val="404951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MAX_ITEMCNT" val="3"/>
  <p:tag name="KSO_WM_DIAGRAM_MIN_ITEMCNT" val="2"/>
  <p:tag name="KSO_WM_DIAGRAM_VIRTUALLY_FRAME" val="{&quot;height&quot;:379.35,&quot;left&quot;:184.575,&quot;top&quot;:95.35,&quot;width&quot;:552.2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40495154_1*l_h_i*1_2_1"/>
  <p:tag name="KSO_WM_TEMPLATE_CATEGORY" val="diagram"/>
  <p:tag name="KSO_WM_TEMPLATE_INDEX" val="404951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MAX_ITEMCNT" val="3"/>
  <p:tag name="KSO_WM_DIAGRAM_MIN_ITEMCNT" val="2"/>
  <p:tag name="KSO_WM_DIAGRAM_VIRTUALLY_FRAME" val="{&quot;height&quot;:379.35,&quot;left&quot;:184.575,&quot;top&quot;:95.35,&quot;width&quot;:552.2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088.xml><?xml version="1.0" encoding="utf-8"?>
<p:tagLst xmlns:p="http://schemas.openxmlformats.org/presentationml/2006/main">
  <p:tag name="KSO_WM_SLIDE_BACKGROUND_TYPE" val="general"/>
  <p:tag name="resource_record_key" val="{&quot;65&quot;:[20225929],&quot;70&quot;:[3321780,3423804,3426496]}"/>
</p:tagLst>
</file>

<file path=ppt/tags/tag1089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6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1090.xml><?xml version="1.0" encoding="utf-8"?>
<p:tagLst xmlns:p="http://schemas.openxmlformats.org/presentationml/2006/main">
  <p:tag name="KSO_WM_BEAUTIFY_FLAG" val="#wm#"/>
  <p:tag name="KSO_WM_TEMPLATE_CATEGORY" val="custom"/>
  <p:tag name="KSO_WM_TEMPLATE_INDEX" val="20225929"/>
  <p:tag name="KSO_WM_SLIDE_ID" val="custom20225929_16"/>
  <p:tag name="KSO_WM_TEMPLATE_SUBCATEGORY" val="21"/>
  <p:tag name="KSO_WM_TEMPLATE_MASTER_TYPE" val="1"/>
  <p:tag name="KSO_WM_TEMPLATE_COLOR_TYPE" val="1"/>
  <p:tag name="KSO_WM_SLIDE_ITEM_CNT" val="0"/>
  <p:tag name="KSO_WM_SLIDE_INDEX" val="16"/>
  <p:tag name="KSO_WM_TAG_VERSION" val="1.0"/>
  <p:tag name="KSO_WM_SLIDE_LAYOUT" val="a_b_f"/>
  <p:tag name="KSO_WM_SLIDE_LAYOUT_CNT" val="1_1_1"/>
  <p:tag name="KSO_WM_CHIP_INFOS" val="{&quot;type&quot;:0,&quot;layout_type&quot;:&quot;1_NF_LC_9&quot;,&quot;layout_feature&quot;:1,&quot;aspect_ratio&quot;:&quot;16:9&quot;,&quot;bg_feature&quot;:&quot;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ceeb1e630cfd8f1150e0"/>
  <p:tag name="KSO_WM_CHIP_FILLPROP" val="[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t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b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diagram&quot;,&quot;header&quot;]}]]"/>
  <p:tag name="KSO_WM_CHIP_DECFILLPROP" val="[]"/>
  <p:tag name="KSO_WM_CHIP_GROUPID" val="614aceeb1e630cfd8f1150df"/>
  <p:tag name="KSO_WM_SLIDE_LAYOUT_INFO" val="{&quot;id&quot;:&quot;2022-09-05T11:17:23&quot;,&quot;margin&quot;:{&quot;bottom&quot;:4.418541431427002,&quot;left&quot;:3.4678056240081787,&quot;right&quot;:16.93636131286621,&quot;top&quot;:4.418541431427002},&quot;type&quot;:0}"/>
  <p:tag name="KSO_WM_SLIDE_BK_DARK_LIGHT" val="2"/>
  <p:tag name="KSO_WM_SLIDE_BACKGROUND_TYPE" val="general"/>
  <p:tag name="KSO_WM_SLIDE_SUPPORT_FEATURE_TYPE" val="0"/>
  <p:tag name="KSO_WM_SLIDE_TYPE" val="endPage"/>
  <p:tag name="KSO_WM_CHIP_COLORING" val="1"/>
  <p:tag name="KSO_WM_SLIDE_SUBTYPE" val="pureTxt"/>
  <p:tag name="KSO_WM_TEMPLATE_ASSEMBLE_XID" val="6315698059d53ee3cde20f7a"/>
  <p:tag name="KSO_WM_TEMPLATE_ASSEMBLE_GROUPID" val="62f46031295c1bf6da721ff2"/>
</p:tagLst>
</file>

<file path=ppt/tags/tag1091.xml><?xml version="1.0" encoding="utf-8"?>
<p:tagLst xmlns:p="http://schemas.openxmlformats.org/presentationml/2006/main">
  <p:tag name="resource_record_key" val="{&quot;65&quot;:[20225929],&quot;70&quot;:[3321780,3315855,3333557,3426496]}"/>
  <p:tag name="commondata" val="eyJjb3VudCI6MSwiaGRpZCI6ImYxNzBjMmQzMzhiMjBlMjA5OTI4NzFlMzg3MTdkZDU0IiwidXNlckNvdW50IjoxfQ=="/>
</p:tagLst>
</file>

<file path=ppt/tags/tag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11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11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11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11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2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12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12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12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13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3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13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13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13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4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14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14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14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5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15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15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15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1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16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1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17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172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173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1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78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79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18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8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18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18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0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191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192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197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19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9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20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2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20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21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2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221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222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23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23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23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24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24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24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24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2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25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25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25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25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2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258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259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26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264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265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26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26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26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26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27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27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27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27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27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27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8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28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28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28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29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29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29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9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30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30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30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31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31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31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31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32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2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32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32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32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32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2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2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2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3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3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3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33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33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338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3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3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343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34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34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34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34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3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3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355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356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357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3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362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36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36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36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36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3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37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37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37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3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386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38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3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39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39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39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3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0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0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0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1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1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1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423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424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4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429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4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30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43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43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43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43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43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3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3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3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4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4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44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44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44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4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44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4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5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45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5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5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5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5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5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5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45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45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4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6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6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6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46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46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46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7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7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7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7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7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47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47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47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8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8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8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8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8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48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48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48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9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9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9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4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4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50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502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503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5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508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509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51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51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51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5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0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521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522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5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6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527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52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52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53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5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53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54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5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55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551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552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5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56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56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56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56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5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57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57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57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57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5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58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58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5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588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589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594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595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59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59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59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59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60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60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60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60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60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60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60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60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0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1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1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1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61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61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61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1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1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1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2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2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62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62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62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2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2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2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2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3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63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63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63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3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3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3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3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3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6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64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64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4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4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4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4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4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4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65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65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65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65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65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65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65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65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65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65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6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6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6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66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66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668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6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6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673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674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67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67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67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67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6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6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685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686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687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6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1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692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69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69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69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69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6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0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0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0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716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71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7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2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2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2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3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3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3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4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4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4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753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754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7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759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7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60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76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76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76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76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76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76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76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76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76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7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7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77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77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77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77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77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77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77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77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7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7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8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78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8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8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8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8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8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8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7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78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9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9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9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9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9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9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7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79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79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0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0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0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0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0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80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80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80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0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1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1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1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1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1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1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81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81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81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2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2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2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2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8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8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83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832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833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8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838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839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8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84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84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84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84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8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8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850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851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852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8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56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857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85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85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8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86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86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8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6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86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8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87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87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8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8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881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882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8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89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89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89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8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90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90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90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9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91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91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9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918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919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9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9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24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25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2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92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92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92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93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93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3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3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3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3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93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93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93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93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3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94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4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4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4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94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94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94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94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94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94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95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95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95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95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95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95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95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95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95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96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96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96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96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96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96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96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96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96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97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97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97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7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7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7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7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7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8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98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98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98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98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98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98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98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98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98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9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9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996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</p:tagLst>
</file>

<file path=ppt/tags/tag997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</p:tagLst>
</file>

<file path=ppt/tags/tag998.xml><?xml version="1.0" encoding="utf-8"?>
<p:tagLst xmlns:p="http://schemas.openxmlformats.org/presentationml/2006/main">
  <p:tag name="ISLIDE.ICON" val="#181737;#30664;"/>
  <p:tag name="KSO_WM_SLIDE_ID" val="custom20225929_1"/>
  <p:tag name="KSO_WM_TEMPLATE_SUBCATEGORY" val="21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25929"/>
  <p:tag name="KSO_WM_SLIDE_LAYOUT" val="a_b_f"/>
  <p:tag name="KSO_WM_SLIDE_LAYOUT_CNT" val="1_1_1"/>
  <p:tag name="KSO_WM_CHIP_INFOS" val="{&quot;type&quot;:0,&quot;layout_type&quot;:&quot;1_NF_LC_9&quot;,&quot;layout_feature&quot;:1,&quot;aspect_ratio&quot;:&quot;16:9&quot;,&quot;bg_feature&quot;:&quot;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ceeb1e630cfd8f1150e0"/>
  <p:tag name="KSO_WM_CHIP_FILLPROP" val="[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t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b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diagram&quot;,&quot;header&quot;]}]]"/>
  <p:tag name="KSO_WM_CHIP_DECFILLPROP" val="[]"/>
  <p:tag name="KSO_WM_CHIP_GROUPID" val="614aceeb1e630cfd8f1150df"/>
  <p:tag name="KSO_WM_SLIDE_LAYOUT_INFO" val="{&quot;id&quot;:&quot;2022-09-05T11:17:29&quot;,&quot;margin&quot;:{&quot;bottom&quot;:4.418541431427002,&quot;left&quot;:3.4678056240081787,&quot;right&quot;:16.93636131286621,&quot;top&quot;:4.418541431427002},&quot;type&quot;:0}"/>
  <p:tag name="KSO_WM_SLIDE_BK_DARK_LIGHT" val="2"/>
  <p:tag name="KSO_WM_SLIDE_BACKGROUND_TYPE" val="general"/>
  <p:tag name="KSO_WM_SLIDE_SUPPORT_FEATURE_TYPE" val="0"/>
  <p:tag name="KSO_WM_SLIDE_TYPE" val="title"/>
  <p:tag name="KSO_WM_TEMPLATE_MASTER_THUMB_INDEX" val="12"/>
  <p:tag name="KSO_WM_CHIP_COLORING" val="1"/>
  <p:tag name="KSO_WM_SLIDE_SUBTYPE" val="pureTxt"/>
  <p:tag name="KSO_WM_TEMPLATE_ASSEMBLE_XID" val="6315698059d53ee3cde20f9b"/>
  <p:tag name="KSO_WM_TEMPLATE_ASSEMBLE_GROUPID" val="62f46031295c1bf6da721ff2"/>
  <p:tag name="KSO_WM_TEMPLATE_THUMBS_INDEX" val="1、2、3、4、7、16"/>
</p:tagLst>
</file>

<file path=ppt/tags/tag999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7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S"/>
        <a:ea typeface=""/>
        <a:cs typeface=""/>
        <a:font script="Jpan" typeface="游ゴシック"/>
        <a:font script="Hang" typeface="맑은 고딕"/>
        <a:font script="Hans" typeface="汉仪中黑S"/>
        <a:font script="Hant" typeface="新細明體"/>
        <a:font script="Arab" typeface="汉仪中黑S"/>
        <a:font script="Hebr" typeface="汉仪中黑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" cap="flat" cmpd="sng" algn="ctr">
          <a:solidFill>
            <a:srgbClr val="0F4061"/>
          </a:solidFill>
          <a:prstDash val="solid"/>
        </a:ln>
      </a:spPr>
      <a:bodyPr anchor="ctr"/>
      <a:lstStyle>
        <a:defPPr algn="ctr" eaLnBrk="1" hangingPunct="1">
          <a:buClrTx/>
          <a:buSzTx/>
          <a:defRPr lang="zh-CN" altLang="en-US" sz="1600" dirty="0">
            <a:solidFill>
              <a:srgbClr val="4D4D4D"/>
            </a:solidFill>
            <a:latin typeface="汉仪中黑S" panose="00020600040101010101" pitchFamily="18" charset="-122"/>
            <a:ea typeface="汉仪文黑-55简" panose="00020600040101010101" pitchFamily="18" charset="-122"/>
            <a:cs typeface="+mn-ea"/>
            <a:sym typeface="汉仪中黑S" panose="00020600040101010101" pitchFamily="18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S"/>
        <a:ea typeface=""/>
        <a:cs typeface=""/>
        <a:font script="Jpan" typeface="游ゴシック"/>
        <a:font script="Hang" typeface="맑은 고딕"/>
        <a:font script="Hans" typeface="汉仪中黑S"/>
        <a:font script="Hant" typeface="新細明體"/>
        <a:font script="Arab" typeface="汉仪中黑S"/>
        <a:font script="Hebr" typeface="汉仪中黑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黑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S"/>
        <a:ea typeface=""/>
        <a:cs typeface=""/>
        <a:font script="Jpan" typeface="ＭＳ Ｐゴシック"/>
        <a:font script="Hang" typeface="맑은 고딕"/>
        <a:font script="Hans" typeface="汉仪中黑S"/>
        <a:font script="Hant" typeface="新細明體"/>
        <a:font script="Arab" typeface="汉仪中黑S"/>
        <a:font script="Hebr" typeface="汉仪中黑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3894</Words>
  <Application>WPS 演示</Application>
  <PresentationFormat>宽屏</PresentationFormat>
  <Paragraphs>204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汉仪中黑S</vt:lpstr>
      <vt:lpstr>汉仪文黑-55简</vt:lpstr>
      <vt:lpstr>黑体</vt:lpstr>
      <vt:lpstr>汉仪中黑 简</vt:lpstr>
      <vt:lpstr>微软雅黑</vt:lpstr>
      <vt:lpstr>汉仪大黑简</vt:lpstr>
      <vt:lpstr>Arial Black</vt:lpstr>
      <vt:lpstr>Calibri</vt:lpstr>
      <vt:lpstr>Arial Unicode MS</vt:lpstr>
      <vt:lpstr>Office 主题​​</vt:lpstr>
      <vt:lpstr>3_Office 主题​​</vt:lpstr>
      <vt:lpstr>4_Office 主题​​</vt:lpstr>
      <vt:lpstr>5_Office 主题​​</vt:lpstr>
      <vt:lpstr>1_Office 主题​​</vt:lpstr>
      <vt:lpstr>8_Office 主题​​</vt:lpstr>
      <vt:lpstr>2_Office 主题​​</vt:lpstr>
      <vt:lpstr>PowerPoint 演示文稿</vt:lpstr>
      <vt:lpstr>PowerPoint 演示文稿</vt:lpstr>
      <vt:lpstr>PowerPoint 演示文稿</vt:lpstr>
      <vt:lpstr>选择结构的编程思想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耗崽</dc:creator>
  <cp:lastModifiedBy>微信用户</cp:lastModifiedBy>
  <cp:revision>88</cp:revision>
  <dcterms:created xsi:type="dcterms:W3CDTF">2025-10-15T17:13:00Z</dcterms:created>
  <dcterms:modified xsi:type="dcterms:W3CDTF">2025-10-20T01:01:00Z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4A5BF1C0DBD9D9929831E96840037D47_41</vt:lpwstr>
  </property>
  <property fmtid="{D5CDD505-2E9C-101B-9397-08002B2CF9AE}" pid="3" name="KSOProductBuildVer">
    <vt:lpwstr>2052-12.1.0.17140</vt:lpwstr>
  </property>
  <property fmtid="{D5CDD505-2E9C-101B-9397-08002B2CF9AE}" pid="4" name="KSOTemplateUUID">
    <vt:lpwstr>v1.0_mb_vuJo0WHCbjU+GnH7Q1LR9A==</vt:lpwstr>
  </property>
</Properties>
</file>